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71" r:id="rId3"/>
    <p:sldId id="272" r:id="rId4"/>
    <p:sldId id="273" r:id="rId5"/>
    <p:sldId id="280" r:id="rId6"/>
    <p:sldId id="283" r:id="rId7"/>
    <p:sldId id="278" r:id="rId8"/>
    <p:sldId id="279" r:id="rId9"/>
    <p:sldId id="286" r:id="rId10"/>
    <p:sldId id="284" r:id="rId11"/>
    <p:sldId id="288" r:id="rId12"/>
    <p:sldId id="285" r:id="rId13"/>
    <p:sldId id="287" r:id="rId14"/>
    <p:sldId id="269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66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7.wmf"/><Relationship Id="rId7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4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991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838200"/>
            <a:ext cx="35433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48300" y="838200"/>
            <a:ext cx="3543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48300" y="3619500"/>
            <a:ext cx="3543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838200"/>
            <a:ext cx="3543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838200"/>
            <a:ext cx="3543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752600" y="838200"/>
            <a:ext cx="72390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1"/>
            <a:ext cx="8229600" cy="5950698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3048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1295400" y="1554163"/>
            <a:ext cx="7772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nghiệm của bất phương trình 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Text Box 6"/>
          <p:cNvSpPr txBox="1"/>
          <p:nvPr/>
        </p:nvSpPr>
        <p:spPr>
          <a:xfrm>
            <a:off x="1295400" y="11430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3" name="Text Box 7"/>
          <p:cNvSpPr txBox="1"/>
          <p:nvPr/>
        </p:nvSpPr>
        <p:spPr>
          <a:xfrm>
            <a:off x="1295400" y="20574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Bất phương trình tương đương 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4" name="Text Box 8"/>
          <p:cNvSpPr txBox="1"/>
          <p:nvPr/>
        </p:nvSpPr>
        <p:spPr>
          <a:xfrm>
            <a:off x="1676400" y="2590800"/>
            <a:ext cx="6858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bất phương trình có cùng tập nghiệm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bất phương trình tương đương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5" name="Text Box 9"/>
          <p:cNvSpPr txBox="1"/>
          <p:nvPr/>
        </p:nvSpPr>
        <p:spPr>
          <a:xfrm>
            <a:off x="1641475" y="41148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&lt; x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x &gt; 3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6" name="Text Box 10"/>
          <p:cNvSpPr txBox="1"/>
          <p:nvPr/>
        </p:nvSpPr>
        <p:spPr>
          <a:xfrm>
            <a:off x="1676400" y="3429000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55305" grpId="0"/>
      <p:bldP spid="553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457200" y="0"/>
            <a:ext cx="541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 Box 5"/>
          <p:cNvSpPr txBox="1"/>
          <p:nvPr/>
        </p:nvSpPr>
        <p:spPr>
          <a:xfrm>
            <a:off x="228600" y="762000"/>
            <a:ext cx="86868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15</a:t>
            </a:r>
            <a:r>
              <a:rPr lang="en-US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xem giá trị x = 3 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bất phương trình n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các bất phương trình sau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2x + 3 &lt; 9		b) – 4x &gt; 2x+5		c) 5 – x &gt; 3x -12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2" name="Text Box 6"/>
          <p:cNvSpPr txBox="1"/>
          <p:nvPr/>
        </p:nvSpPr>
        <p:spPr>
          <a:xfrm>
            <a:off x="381000" y="2286000"/>
            <a:ext cx="876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3" name="Text Box 7"/>
          <p:cNvSpPr txBox="1"/>
          <p:nvPr/>
        </p:nvSpPr>
        <p:spPr>
          <a:xfrm>
            <a:off x="381000" y="2667000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3 lần lượt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 bất phương trình trên, ta được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4" name="Text Box 8"/>
          <p:cNvSpPr txBox="1"/>
          <p:nvPr/>
        </p:nvSpPr>
        <p:spPr>
          <a:xfrm>
            <a:off x="685800" y="32004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2.3 + 3 &lt; 9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5" name="Text Box 9"/>
          <p:cNvSpPr txBox="1"/>
          <p:nvPr/>
        </p:nvSpPr>
        <p:spPr>
          <a:xfrm>
            <a:off x="2514600" y="3200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6" name="Text Box 10"/>
          <p:cNvSpPr txBox="1"/>
          <p:nvPr/>
        </p:nvSpPr>
        <p:spPr>
          <a:xfrm>
            <a:off x="685800" y="38862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– 4.3 &gt; 2.3 + 5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7" name="Text Box 11"/>
          <p:cNvSpPr txBox="1"/>
          <p:nvPr/>
        </p:nvSpPr>
        <p:spPr>
          <a:xfrm>
            <a:off x="3048000" y="38862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8" name="Text Box 12"/>
          <p:cNvSpPr txBox="1"/>
          <p:nvPr/>
        </p:nvSpPr>
        <p:spPr>
          <a:xfrm>
            <a:off x="685800" y="45720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 – 3 &gt; 3.3 – 12 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92" name="Text Box 16"/>
          <p:cNvSpPr txBox="1"/>
          <p:nvPr/>
        </p:nvSpPr>
        <p:spPr>
          <a:xfrm>
            <a:off x="3124200" y="45720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93" name="Text Box 17"/>
          <p:cNvSpPr txBox="1"/>
          <p:nvPr/>
        </p:nvSpPr>
        <p:spPr>
          <a:xfrm>
            <a:off x="685800" y="51816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Vậäy x = 3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bất phương trình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x &gt; 3x -12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/>
      <p:bldP spid="75784" grpId="0"/>
      <p:bldP spid="75785" grpId="0"/>
      <p:bldP spid="75786" grpId="0"/>
      <p:bldP spid="75787" grpId="0"/>
      <p:bldP spid="75788" grpId="0"/>
      <p:bldP spid="75792" grpId="0"/>
      <p:bldP spid="757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/>
          <p:nvPr/>
        </p:nvSpPr>
        <p:spPr>
          <a:xfrm>
            <a:off x="762000" y="685800"/>
            <a:ext cx="80772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342900" lvl="0" indent="-342900" algn="just" eaLnBrk="1" hangingPunct="1">
              <a:spcBef>
                <a:spcPct val="50000"/>
              </a:spcBef>
              <a:buNone/>
            </a:pPr>
            <a:r>
              <a:rPr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tập nghiệm trên trục số của mỗi bất phương trình sau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-2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c) x &gt; -3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6327" name="Text Box 7"/>
          <p:cNvSpPr txBox="1"/>
          <p:nvPr/>
        </p:nvSpPr>
        <p:spPr>
          <a:xfrm>
            <a:off x="457200" y="22860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447800" y="2362200"/>
            <a:ext cx="7391400" cy="477838"/>
            <a:chOff x="912" y="2544"/>
            <a:chExt cx="4656" cy="301"/>
          </a:xfrm>
        </p:grpSpPr>
        <p:sp>
          <p:nvSpPr>
            <p:cNvPr id="12381" name="Text Box 8"/>
            <p:cNvSpPr txBox="1"/>
            <p:nvPr/>
          </p:nvSpPr>
          <p:spPr>
            <a:xfrm>
              <a:off x="912" y="2544"/>
              <a:ext cx="46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1">
                  <a:solidFill>
                    <a:schemeClr val="bg2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bg2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chemeClr val="bg2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vi-VN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nghiệm của bất phương trình 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 -2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</a:p>
          </p:txBody>
        </p:sp>
        <p:graphicFrame>
          <p:nvGraphicFramePr>
            <p:cNvPr id="12382" name="Object 9"/>
            <p:cNvGraphicFramePr>
              <a:graphicFrameLocks noChangeAspect="1"/>
            </p:cNvGraphicFramePr>
            <p:nvPr/>
          </p:nvGraphicFramePr>
          <p:xfrm>
            <a:off x="4517" y="2579"/>
            <a:ext cx="71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r:id="rId3" imgW="698500" imgH="215900" progId="Equation.3">
                    <p:embed/>
                  </p:oleObj>
                </mc:Choice>
                <mc:Fallback>
                  <p:oleObj r:id="rId3" imgW="698500" imgH="215900" progId="Equation.3">
                    <p:embed/>
                    <p:pic>
                      <p:nvPicPr>
                        <p:cNvPr id="0" name="Picture 309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17" y="2579"/>
                          <a:ext cx="715" cy="2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6"/>
          <p:cNvGrpSpPr/>
          <p:nvPr/>
        </p:nvGrpSpPr>
        <p:grpSpPr>
          <a:xfrm>
            <a:off x="1447800" y="3581400"/>
            <a:ext cx="7391400" cy="457200"/>
            <a:chOff x="912" y="3264"/>
            <a:chExt cx="4656" cy="288"/>
          </a:xfrm>
        </p:grpSpPr>
        <p:sp>
          <p:nvSpPr>
            <p:cNvPr id="12379" name="Text Box 13"/>
            <p:cNvSpPr txBox="1"/>
            <p:nvPr/>
          </p:nvSpPr>
          <p:spPr>
            <a:xfrm>
              <a:off x="912" y="3264"/>
              <a:ext cx="46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1">
                  <a:solidFill>
                    <a:schemeClr val="bg2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bg2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chemeClr val="bg2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vi-VN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nghiệm của bất phương trình 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&gt; -3 l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12380" name="Object 14"/>
            <p:cNvGraphicFramePr>
              <a:graphicFrameLocks noChangeAspect="1"/>
            </p:cNvGraphicFramePr>
            <p:nvPr/>
          </p:nvGraphicFramePr>
          <p:xfrm>
            <a:off x="4565" y="3286"/>
            <a:ext cx="71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r:id="rId5" imgW="698500" imgH="215900" progId="Equation.3">
                    <p:embed/>
                  </p:oleObj>
                </mc:Choice>
                <mc:Fallback>
                  <p:oleObj r:id="rId5" imgW="698500" imgH="215900" progId="Equation.3">
                    <p:embed/>
                    <p:pic>
                      <p:nvPicPr>
                        <p:cNvPr id="0" name="Picture 309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65" y="3286"/>
                          <a:ext cx="715" cy="2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37" name="Line 17"/>
          <p:cNvSpPr/>
          <p:nvPr/>
        </p:nvSpPr>
        <p:spPr>
          <a:xfrm>
            <a:off x="1752600" y="3165475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9" name="Line 19"/>
          <p:cNvSpPr/>
          <p:nvPr/>
        </p:nvSpPr>
        <p:spPr>
          <a:xfrm>
            <a:off x="4419600" y="30892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0" name="Line 20"/>
          <p:cNvSpPr/>
          <p:nvPr/>
        </p:nvSpPr>
        <p:spPr>
          <a:xfrm flipH="1">
            <a:off x="7848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1" name="Line 21"/>
          <p:cNvSpPr/>
          <p:nvPr/>
        </p:nvSpPr>
        <p:spPr>
          <a:xfrm flipH="1">
            <a:off x="7924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2" name="Line 22"/>
          <p:cNvSpPr/>
          <p:nvPr/>
        </p:nvSpPr>
        <p:spPr>
          <a:xfrm flipH="1">
            <a:off x="8001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3" name="Line 23"/>
          <p:cNvSpPr/>
          <p:nvPr/>
        </p:nvSpPr>
        <p:spPr>
          <a:xfrm flipH="1">
            <a:off x="7696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4" name="Line 24"/>
          <p:cNvSpPr/>
          <p:nvPr/>
        </p:nvSpPr>
        <p:spPr>
          <a:xfrm flipH="1">
            <a:off x="7772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5" name="Line 25"/>
          <p:cNvSpPr/>
          <p:nvPr/>
        </p:nvSpPr>
        <p:spPr>
          <a:xfrm flipH="1">
            <a:off x="7467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6" name="Line 26"/>
          <p:cNvSpPr/>
          <p:nvPr/>
        </p:nvSpPr>
        <p:spPr>
          <a:xfrm flipH="1">
            <a:off x="7543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7" name="Line 27"/>
          <p:cNvSpPr/>
          <p:nvPr/>
        </p:nvSpPr>
        <p:spPr>
          <a:xfrm flipH="1">
            <a:off x="7620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8" name="Line 28"/>
          <p:cNvSpPr/>
          <p:nvPr/>
        </p:nvSpPr>
        <p:spPr>
          <a:xfrm flipH="1">
            <a:off x="7315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9" name="Line 29"/>
          <p:cNvSpPr/>
          <p:nvPr/>
        </p:nvSpPr>
        <p:spPr>
          <a:xfrm flipH="1">
            <a:off x="7391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0" name="Line 30"/>
          <p:cNvSpPr/>
          <p:nvPr/>
        </p:nvSpPr>
        <p:spPr>
          <a:xfrm flipH="1">
            <a:off x="7086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1" name="Line 31"/>
          <p:cNvSpPr/>
          <p:nvPr/>
        </p:nvSpPr>
        <p:spPr>
          <a:xfrm flipH="1">
            <a:off x="7162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2" name="Line 32"/>
          <p:cNvSpPr/>
          <p:nvPr/>
        </p:nvSpPr>
        <p:spPr>
          <a:xfrm flipH="1">
            <a:off x="7239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3" name="Line 33"/>
          <p:cNvSpPr/>
          <p:nvPr/>
        </p:nvSpPr>
        <p:spPr>
          <a:xfrm flipH="1">
            <a:off x="6934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4" name="Line 34"/>
          <p:cNvSpPr/>
          <p:nvPr/>
        </p:nvSpPr>
        <p:spPr>
          <a:xfrm flipH="1">
            <a:off x="7010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5" name="Line 35"/>
          <p:cNvSpPr/>
          <p:nvPr/>
        </p:nvSpPr>
        <p:spPr>
          <a:xfrm flipH="1">
            <a:off x="6705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6" name="Line 36"/>
          <p:cNvSpPr/>
          <p:nvPr/>
        </p:nvSpPr>
        <p:spPr>
          <a:xfrm flipH="1">
            <a:off x="6781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7" name="Line 37"/>
          <p:cNvSpPr/>
          <p:nvPr/>
        </p:nvSpPr>
        <p:spPr>
          <a:xfrm flipH="1">
            <a:off x="6858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8" name="Line 38"/>
          <p:cNvSpPr/>
          <p:nvPr/>
        </p:nvSpPr>
        <p:spPr>
          <a:xfrm flipH="1">
            <a:off x="6553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9" name="Line 39"/>
          <p:cNvSpPr/>
          <p:nvPr/>
        </p:nvSpPr>
        <p:spPr>
          <a:xfrm flipH="1">
            <a:off x="6629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0" name="Line 40"/>
          <p:cNvSpPr/>
          <p:nvPr/>
        </p:nvSpPr>
        <p:spPr>
          <a:xfrm flipH="1">
            <a:off x="6400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1" name="Line 41"/>
          <p:cNvSpPr/>
          <p:nvPr/>
        </p:nvSpPr>
        <p:spPr>
          <a:xfrm flipH="1">
            <a:off x="6477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2" name="Line 42"/>
          <p:cNvSpPr/>
          <p:nvPr/>
        </p:nvSpPr>
        <p:spPr>
          <a:xfrm flipH="1">
            <a:off x="6248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3" name="Line 43"/>
          <p:cNvSpPr/>
          <p:nvPr/>
        </p:nvSpPr>
        <p:spPr>
          <a:xfrm flipH="1">
            <a:off x="6324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4" name="Line 44"/>
          <p:cNvSpPr/>
          <p:nvPr/>
        </p:nvSpPr>
        <p:spPr>
          <a:xfrm flipH="1">
            <a:off x="6019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5" name="Line 45"/>
          <p:cNvSpPr/>
          <p:nvPr/>
        </p:nvSpPr>
        <p:spPr>
          <a:xfrm flipH="1">
            <a:off x="6096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6" name="Line 46"/>
          <p:cNvSpPr/>
          <p:nvPr/>
        </p:nvSpPr>
        <p:spPr>
          <a:xfrm flipH="1">
            <a:off x="6172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7" name="Line 47"/>
          <p:cNvSpPr/>
          <p:nvPr/>
        </p:nvSpPr>
        <p:spPr>
          <a:xfrm flipH="1">
            <a:off x="5867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8" name="Line 48"/>
          <p:cNvSpPr/>
          <p:nvPr/>
        </p:nvSpPr>
        <p:spPr>
          <a:xfrm flipH="1">
            <a:off x="5943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9" name="Text Box 49"/>
          <p:cNvSpPr txBox="1"/>
          <p:nvPr/>
        </p:nvSpPr>
        <p:spPr>
          <a:xfrm>
            <a:off x="5715000" y="32766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6371" name="Object 51"/>
          <p:cNvGraphicFramePr>
            <a:graphicFrameLocks noChangeAspect="1"/>
          </p:cNvGraphicFramePr>
          <p:nvPr/>
        </p:nvGraphicFramePr>
        <p:xfrm>
          <a:off x="4141788" y="2955925"/>
          <a:ext cx="354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7" imgW="152400" imgH="215900" progId="Equation.3">
                  <p:embed/>
                </p:oleObj>
              </mc:Choice>
              <mc:Fallback>
                <p:oleObj r:id="rId7" imgW="152400" imgH="2159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1788" y="2955925"/>
                        <a:ext cx="354012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73" name="Line 53"/>
          <p:cNvSpPr/>
          <p:nvPr/>
        </p:nvSpPr>
        <p:spPr>
          <a:xfrm>
            <a:off x="5867400" y="3124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4" name="Line 54"/>
          <p:cNvSpPr/>
          <p:nvPr/>
        </p:nvSpPr>
        <p:spPr>
          <a:xfrm flipH="1">
            <a:off x="5715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5" name="Line 55"/>
          <p:cNvSpPr/>
          <p:nvPr/>
        </p:nvSpPr>
        <p:spPr>
          <a:xfrm flipH="1">
            <a:off x="5791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6" name="Line 56"/>
          <p:cNvSpPr/>
          <p:nvPr/>
        </p:nvSpPr>
        <p:spPr>
          <a:xfrm flipH="1">
            <a:off x="5562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7" name="Line 57"/>
          <p:cNvSpPr/>
          <p:nvPr/>
        </p:nvSpPr>
        <p:spPr>
          <a:xfrm flipH="1">
            <a:off x="5638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8" name="Line 58"/>
          <p:cNvSpPr/>
          <p:nvPr/>
        </p:nvSpPr>
        <p:spPr>
          <a:xfrm flipH="1">
            <a:off x="5334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9" name="Line 59"/>
          <p:cNvSpPr/>
          <p:nvPr/>
        </p:nvSpPr>
        <p:spPr>
          <a:xfrm flipH="1">
            <a:off x="5410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0" name="Line 60"/>
          <p:cNvSpPr/>
          <p:nvPr/>
        </p:nvSpPr>
        <p:spPr>
          <a:xfrm flipH="1">
            <a:off x="5486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1" name="Line 61"/>
          <p:cNvSpPr/>
          <p:nvPr/>
        </p:nvSpPr>
        <p:spPr>
          <a:xfrm flipH="1">
            <a:off x="5181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2" name="Line 62"/>
          <p:cNvSpPr/>
          <p:nvPr/>
        </p:nvSpPr>
        <p:spPr>
          <a:xfrm flipH="1">
            <a:off x="5257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3" name="Line 63"/>
          <p:cNvSpPr/>
          <p:nvPr/>
        </p:nvSpPr>
        <p:spPr>
          <a:xfrm flipH="1">
            <a:off x="4953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4" name="Line 64"/>
          <p:cNvSpPr/>
          <p:nvPr/>
        </p:nvSpPr>
        <p:spPr>
          <a:xfrm flipH="1">
            <a:off x="5029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5" name="Line 65"/>
          <p:cNvSpPr/>
          <p:nvPr/>
        </p:nvSpPr>
        <p:spPr>
          <a:xfrm flipH="1">
            <a:off x="5105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6" name="Line 66"/>
          <p:cNvSpPr/>
          <p:nvPr/>
        </p:nvSpPr>
        <p:spPr>
          <a:xfrm flipH="1">
            <a:off x="4800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7" name="Line 67"/>
          <p:cNvSpPr/>
          <p:nvPr/>
        </p:nvSpPr>
        <p:spPr>
          <a:xfrm flipH="1">
            <a:off x="4876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8" name="Line 68"/>
          <p:cNvSpPr/>
          <p:nvPr/>
        </p:nvSpPr>
        <p:spPr>
          <a:xfrm flipH="1">
            <a:off x="45720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89" name="Line 69"/>
          <p:cNvSpPr/>
          <p:nvPr/>
        </p:nvSpPr>
        <p:spPr>
          <a:xfrm flipH="1">
            <a:off x="46482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90" name="Line 70"/>
          <p:cNvSpPr/>
          <p:nvPr/>
        </p:nvSpPr>
        <p:spPr>
          <a:xfrm flipH="1">
            <a:off x="47244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91" name="Line 71"/>
          <p:cNvSpPr/>
          <p:nvPr/>
        </p:nvSpPr>
        <p:spPr>
          <a:xfrm flipH="1">
            <a:off x="44196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92" name="Line 72"/>
          <p:cNvSpPr/>
          <p:nvPr/>
        </p:nvSpPr>
        <p:spPr>
          <a:xfrm flipH="1">
            <a:off x="4495800" y="30130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01" name="Text Box 81"/>
          <p:cNvSpPr txBox="1"/>
          <p:nvPr/>
        </p:nvSpPr>
        <p:spPr>
          <a:xfrm>
            <a:off x="4149725" y="328295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02" name="Line 82"/>
          <p:cNvSpPr/>
          <p:nvPr/>
        </p:nvSpPr>
        <p:spPr>
          <a:xfrm>
            <a:off x="1752600" y="4364038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403" name="Line 83"/>
          <p:cNvSpPr/>
          <p:nvPr/>
        </p:nvSpPr>
        <p:spPr>
          <a:xfrm>
            <a:off x="5715000" y="4267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04" name="Line 84"/>
          <p:cNvSpPr/>
          <p:nvPr/>
        </p:nvSpPr>
        <p:spPr>
          <a:xfrm>
            <a:off x="3581400" y="4287838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05" name="Text Box 85"/>
          <p:cNvSpPr txBox="1"/>
          <p:nvPr/>
        </p:nvSpPr>
        <p:spPr>
          <a:xfrm>
            <a:off x="5562600" y="4364038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06" name="Text Box 86"/>
          <p:cNvSpPr txBox="1"/>
          <p:nvPr/>
        </p:nvSpPr>
        <p:spPr>
          <a:xfrm>
            <a:off x="3332163" y="44196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07" name="Line 87"/>
          <p:cNvSpPr/>
          <p:nvPr/>
        </p:nvSpPr>
        <p:spPr>
          <a:xfrm flipH="1">
            <a:off x="33528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08" name="Line 88"/>
          <p:cNvSpPr/>
          <p:nvPr/>
        </p:nvSpPr>
        <p:spPr>
          <a:xfrm flipH="1">
            <a:off x="34290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09" name="Line 89"/>
          <p:cNvSpPr/>
          <p:nvPr/>
        </p:nvSpPr>
        <p:spPr>
          <a:xfrm flipH="1">
            <a:off x="35052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0" name="Line 90"/>
          <p:cNvSpPr/>
          <p:nvPr/>
        </p:nvSpPr>
        <p:spPr>
          <a:xfrm flipH="1">
            <a:off x="32004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1" name="Line 91"/>
          <p:cNvSpPr/>
          <p:nvPr/>
        </p:nvSpPr>
        <p:spPr>
          <a:xfrm flipH="1">
            <a:off x="32766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2" name="Line 92"/>
          <p:cNvSpPr/>
          <p:nvPr/>
        </p:nvSpPr>
        <p:spPr>
          <a:xfrm flipH="1">
            <a:off x="29718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3" name="Line 93"/>
          <p:cNvSpPr/>
          <p:nvPr/>
        </p:nvSpPr>
        <p:spPr>
          <a:xfrm flipH="1">
            <a:off x="30480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4" name="Line 94"/>
          <p:cNvSpPr/>
          <p:nvPr/>
        </p:nvSpPr>
        <p:spPr>
          <a:xfrm flipH="1">
            <a:off x="31242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5" name="Line 95"/>
          <p:cNvSpPr/>
          <p:nvPr/>
        </p:nvSpPr>
        <p:spPr>
          <a:xfrm flipH="1">
            <a:off x="28194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6" name="Line 96"/>
          <p:cNvSpPr/>
          <p:nvPr/>
        </p:nvSpPr>
        <p:spPr>
          <a:xfrm flipH="1">
            <a:off x="28956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7" name="Line 97"/>
          <p:cNvSpPr/>
          <p:nvPr/>
        </p:nvSpPr>
        <p:spPr>
          <a:xfrm flipH="1">
            <a:off x="25908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8" name="Line 98"/>
          <p:cNvSpPr/>
          <p:nvPr/>
        </p:nvSpPr>
        <p:spPr>
          <a:xfrm flipH="1">
            <a:off x="26670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19" name="Line 99"/>
          <p:cNvSpPr/>
          <p:nvPr/>
        </p:nvSpPr>
        <p:spPr>
          <a:xfrm flipH="1">
            <a:off x="27432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0" name="Line 100"/>
          <p:cNvSpPr/>
          <p:nvPr/>
        </p:nvSpPr>
        <p:spPr>
          <a:xfrm flipH="1">
            <a:off x="24384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1" name="Line 101"/>
          <p:cNvSpPr/>
          <p:nvPr/>
        </p:nvSpPr>
        <p:spPr>
          <a:xfrm flipH="1">
            <a:off x="25146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2" name="Line 102"/>
          <p:cNvSpPr/>
          <p:nvPr/>
        </p:nvSpPr>
        <p:spPr>
          <a:xfrm flipH="1">
            <a:off x="22098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3" name="Line 103"/>
          <p:cNvSpPr/>
          <p:nvPr/>
        </p:nvSpPr>
        <p:spPr>
          <a:xfrm flipH="1">
            <a:off x="22860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4" name="Line 104"/>
          <p:cNvSpPr/>
          <p:nvPr/>
        </p:nvSpPr>
        <p:spPr>
          <a:xfrm flipH="1">
            <a:off x="23622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5" name="Line 105"/>
          <p:cNvSpPr/>
          <p:nvPr/>
        </p:nvSpPr>
        <p:spPr>
          <a:xfrm flipH="1">
            <a:off x="20574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6" name="Line 106"/>
          <p:cNvSpPr/>
          <p:nvPr/>
        </p:nvSpPr>
        <p:spPr>
          <a:xfrm flipH="1">
            <a:off x="21336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7" name="Line 107"/>
          <p:cNvSpPr/>
          <p:nvPr/>
        </p:nvSpPr>
        <p:spPr>
          <a:xfrm flipH="1">
            <a:off x="19812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8" name="Line 108"/>
          <p:cNvSpPr/>
          <p:nvPr/>
        </p:nvSpPr>
        <p:spPr>
          <a:xfrm flipH="1">
            <a:off x="18288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29" name="Line 109"/>
          <p:cNvSpPr/>
          <p:nvPr/>
        </p:nvSpPr>
        <p:spPr>
          <a:xfrm flipH="1">
            <a:off x="19050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430" name="Line 110"/>
          <p:cNvSpPr/>
          <p:nvPr/>
        </p:nvSpPr>
        <p:spPr>
          <a:xfrm flipH="1">
            <a:off x="1752600" y="421163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56432" name="Object 112"/>
          <p:cNvGraphicFramePr>
            <a:graphicFrameLocks noChangeAspect="1"/>
          </p:cNvGraphicFramePr>
          <p:nvPr/>
        </p:nvGraphicFramePr>
        <p:xfrm>
          <a:off x="3505200" y="4064000"/>
          <a:ext cx="409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9" imgW="165100" imgH="215900" progId="Equation.3">
                  <p:embed/>
                </p:oleObj>
              </mc:Choice>
              <mc:Fallback>
                <p:oleObj r:id="rId9" imgW="165100" imgH="2159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4064000"/>
                        <a:ext cx="4095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34" name="Text Box 114"/>
          <p:cNvSpPr txBox="1"/>
          <p:nvPr/>
        </p:nvSpPr>
        <p:spPr>
          <a:xfrm>
            <a:off x="457200" y="0"/>
            <a:ext cx="541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5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5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5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5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5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5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2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5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8" dur="5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500"/>
                                        <p:tgtEl>
                                          <p:spTgt spid="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4" dur="500"/>
                                        <p:tgtEl>
                                          <p:spTgt spid="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500"/>
                                        <p:tgtEl>
                                          <p:spTgt spid="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500"/>
                                        <p:tgtEl>
                                          <p:spTgt spid="5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3" dur="500"/>
                                        <p:tgtEl>
                                          <p:spTgt spid="5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/>
      <p:bldP spid="56369" grpId="0"/>
      <p:bldP spid="56401" grpId="0"/>
      <p:bldP spid="56405" grpId="0"/>
      <p:bldP spid="56406" grpId="0"/>
      <p:bldP spid="56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/>
          <p:nvPr/>
        </p:nvSpPr>
        <p:spPr>
          <a:xfrm>
            <a:off x="685800" y="609600"/>
            <a:ext cx="8153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sau đây biểu diễn tập nghiệm của bất phương trình n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 ( Chỉ nêu một bất phương trình ) </a:t>
            </a:r>
            <a:endParaRPr lang="vi-VN" altLang="x-none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61" name="Line 5"/>
          <p:cNvSpPr/>
          <p:nvPr/>
        </p:nvSpPr>
        <p:spPr>
          <a:xfrm>
            <a:off x="1752600" y="1911350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0662" name="Line 6"/>
          <p:cNvSpPr/>
          <p:nvPr/>
        </p:nvSpPr>
        <p:spPr>
          <a:xfrm>
            <a:off x="5867400" y="18351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63" name="Line 7"/>
          <p:cNvSpPr/>
          <p:nvPr/>
        </p:nvSpPr>
        <p:spPr>
          <a:xfrm>
            <a:off x="2971800" y="18351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64" name="Line 8"/>
          <p:cNvSpPr/>
          <p:nvPr/>
        </p:nvSpPr>
        <p:spPr>
          <a:xfrm flipH="1">
            <a:off x="78486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65" name="Line 9"/>
          <p:cNvSpPr/>
          <p:nvPr/>
        </p:nvSpPr>
        <p:spPr>
          <a:xfrm flipH="1">
            <a:off x="79248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66" name="Line 10"/>
          <p:cNvSpPr/>
          <p:nvPr/>
        </p:nvSpPr>
        <p:spPr>
          <a:xfrm flipH="1">
            <a:off x="80010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67" name="Line 11"/>
          <p:cNvSpPr/>
          <p:nvPr/>
        </p:nvSpPr>
        <p:spPr>
          <a:xfrm flipH="1">
            <a:off x="76962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68" name="Line 12"/>
          <p:cNvSpPr/>
          <p:nvPr/>
        </p:nvSpPr>
        <p:spPr>
          <a:xfrm flipH="1">
            <a:off x="77724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69" name="Line 13"/>
          <p:cNvSpPr/>
          <p:nvPr/>
        </p:nvSpPr>
        <p:spPr>
          <a:xfrm flipH="1">
            <a:off x="74676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0" name="Line 14"/>
          <p:cNvSpPr/>
          <p:nvPr/>
        </p:nvSpPr>
        <p:spPr>
          <a:xfrm flipH="1">
            <a:off x="75438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1" name="Line 15"/>
          <p:cNvSpPr/>
          <p:nvPr/>
        </p:nvSpPr>
        <p:spPr>
          <a:xfrm flipH="1">
            <a:off x="76200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2" name="Line 16"/>
          <p:cNvSpPr/>
          <p:nvPr/>
        </p:nvSpPr>
        <p:spPr>
          <a:xfrm flipH="1">
            <a:off x="73152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3" name="Line 17"/>
          <p:cNvSpPr/>
          <p:nvPr/>
        </p:nvSpPr>
        <p:spPr>
          <a:xfrm flipH="1">
            <a:off x="73914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4" name="Line 18"/>
          <p:cNvSpPr/>
          <p:nvPr/>
        </p:nvSpPr>
        <p:spPr>
          <a:xfrm flipH="1">
            <a:off x="70866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5" name="Line 19"/>
          <p:cNvSpPr/>
          <p:nvPr/>
        </p:nvSpPr>
        <p:spPr>
          <a:xfrm flipH="1">
            <a:off x="71628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6" name="Line 20"/>
          <p:cNvSpPr/>
          <p:nvPr/>
        </p:nvSpPr>
        <p:spPr>
          <a:xfrm flipH="1">
            <a:off x="72390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7" name="Line 21"/>
          <p:cNvSpPr/>
          <p:nvPr/>
        </p:nvSpPr>
        <p:spPr>
          <a:xfrm flipH="1">
            <a:off x="69342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8" name="Line 22"/>
          <p:cNvSpPr/>
          <p:nvPr/>
        </p:nvSpPr>
        <p:spPr>
          <a:xfrm flipH="1">
            <a:off x="70104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79" name="Line 23"/>
          <p:cNvSpPr/>
          <p:nvPr/>
        </p:nvSpPr>
        <p:spPr>
          <a:xfrm flipH="1">
            <a:off x="67056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0" name="Line 24"/>
          <p:cNvSpPr/>
          <p:nvPr/>
        </p:nvSpPr>
        <p:spPr>
          <a:xfrm flipH="1">
            <a:off x="67818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1" name="Line 25"/>
          <p:cNvSpPr/>
          <p:nvPr/>
        </p:nvSpPr>
        <p:spPr>
          <a:xfrm flipH="1">
            <a:off x="68580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2" name="Line 26"/>
          <p:cNvSpPr/>
          <p:nvPr/>
        </p:nvSpPr>
        <p:spPr>
          <a:xfrm flipH="1">
            <a:off x="65532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3" name="Line 27"/>
          <p:cNvSpPr/>
          <p:nvPr/>
        </p:nvSpPr>
        <p:spPr>
          <a:xfrm flipH="1">
            <a:off x="66294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4" name="Line 28"/>
          <p:cNvSpPr/>
          <p:nvPr/>
        </p:nvSpPr>
        <p:spPr>
          <a:xfrm flipH="1">
            <a:off x="64008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5" name="Line 29"/>
          <p:cNvSpPr/>
          <p:nvPr/>
        </p:nvSpPr>
        <p:spPr>
          <a:xfrm flipH="1">
            <a:off x="64770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6" name="Line 30"/>
          <p:cNvSpPr/>
          <p:nvPr/>
        </p:nvSpPr>
        <p:spPr>
          <a:xfrm flipH="1">
            <a:off x="62484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7" name="Line 31"/>
          <p:cNvSpPr/>
          <p:nvPr/>
        </p:nvSpPr>
        <p:spPr>
          <a:xfrm flipH="1">
            <a:off x="63246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8" name="Line 32"/>
          <p:cNvSpPr/>
          <p:nvPr/>
        </p:nvSpPr>
        <p:spPr>
          <a:xfrm flipH="1">
            <a:off x="60198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89" name="Line 33"/>
          <p:cNvSpPr/>
          <p:nvPr/>
        </p:nvSpPr>
        <p:spPr>
          <a:xfrm flipH="1">
            <a:off x="60960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90" name="Line 34"/>
          <p:cNvSpPr/>
          <p:nvPr/>
        </p:nvSpPr>
        <p:spPr>
          <a:xfrm flipH="1">
            <a:off x="61722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91" name="Line 35"/>
          <p:cNvSpPr/>
          <p:nvPr/>
        </p:nvSpPr>
        <p:spPr>
          <a:xfrm flipH="1">
            <a:off x="58674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92" name="Line 36"/>
          <p:cNvSpPr/>
          <p:nvPr/>
        </p:nvSpPr>
        <p:spPr>
          <a:xfrm flipH="1">
            <a:off x="5943600" y="175895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693" name="Text Box 37"/>
          <p:cNvSpPr txBox="1"/>
          <p:nvPr/>
        </p:nvSpPr>
        <p:spPr>
          <a:xfrm>
            <a:off x="2819400" y="19050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94" name="Text Box 38"/>
          <p:cNvSpPr txBox="1"/>
          <p:nvPr/>
        </p:nvSpPr>
        <p:spPr>
          <a:xfrm>
            <a:off x="5659438" y="20288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0696" name="Object 40"/>
          <p:cNvGraphicFramePr>
            <a:graphicFrameLocks noChangeAspect="1"/>
          </p:cNvGraphicFramePr>
          <p:nvPr/>
        </p:nvGraphicFramePr>
        <p:xfrm>
          <a:off x="5583238" y="1676400"/>
          <a:ext cx="327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152400" imgH="215900" progId="Equation.3">
                  <p:embed/>
                </p:oleObj>
              </mc:Choice>
              <mc:Fallback>
                <p:oleObj r:id="rId3" imgW="152400" imgH="2159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3238" y="1676400"/>
                        <a:ext cx="327025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8" name="Line 42"/>
          <p:cNvSpPr/>
          <p:nvPr/>
        </p:nvSpPr>
        <p:spPr>
          <a:xfrm>
            <a:off x="1731963" y="3027363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0700" name="Line 44"/>
          <p:cNvSpPr/>
          <p:nvPr/>
        </p:nvSpPr>
        <p:spPr>
          <a:xfrm>
            <a:off x="2951163" y="295116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1" name="Line 45"/>
          <p:cNvSpPr/>
          <p:nvPr/>
        </p:nvSpPr>
        <p:spPr>
          <a:xfrm flipH="1">
            <a:off x="37338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2" name="Line 46"/>
          <p:cNvSpPr/>
          <p:nvPr/>
        </p:nvSpPr>
        <p:spPr>
          <a:xfrm flipH="1">
            <a:off x="38100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3" name="Line 47"/>
          <p:cNvSpPr/>
          <p:nvPr/>
        </p:nvSpPr>
        <p:spPr>
          <a:xfrm flipH="1">
            <a:off x="38862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4" name="Line 48"/>
          <p:cNvSpPr/>
          <p:nvPr/>
        </p:nvSpPr>
        <p:spPr>
          <a:xfrm flipH="1">
            <a:off x="35814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5" name="Line 49"/>
          <p:cNvSpPr/>
          <p:nvPr/>
        </p:nvSpPr>
        <p:spPr>
          <a:xfrm flipH="1">
            <a:off x="36576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6" name="Line 50"/>
          <p:cNvSpPr/>
          <p:nvPr/>
        </p:nvSpPr>
        <p:spPr>
          <a:xfrm flipH="1">
            <a:off x="33528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7" name="Line 51"/>
          <p:cNvSpPr/>
          <p:nvPr/>
        </p:nvSpPr>
        <p:spPr>
          <a:xfrm flipH="1">
            <a:off x="34290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8" name="Line 52"/>
          <p:cNvSpPr/>
          <p:nvPr/>
        </p:nvSpPr>
        <p:spPr>
          <a:xfrm flipH="1">
            <a:off x="35052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09" name="Line 53"/>
          <p:cNvSpPr/>
          <p:nvPr/>
        </p:nvSpPr>
        <p:spPr>
          <a:xfrm flipH="1">
            <a:off x="32004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0" name="Line 54"/>
          <p:cNvSpPr/>
          <p:nvPr/>
        </p:nvSpPr>
        <p:spPr>
          <a:xfrm flipH="1">
            <a:off x="32766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1" name="Line 55"/>
          <p:cNvSpPr/>
          <p:nvPr/>
        </p:nvSpPr>
        <p:spPr>
          <a:xfrm flipH="1">
            <a:off x="29718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2" name="Line 56"/>
          <p:cNvSpPr/>
          <p:nvPr/>
        </p:nvSpPr>
        <p:spPr>
          <a:xfrm flipH="1">
            <a:off x="30480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3" name="Line 57"/>
          <p:cNvSpPr/>
          <p:nvPr/>
        </p:nvSpPr>
        <p:spPr>
          <a:xfrm flipH="1">
            <a:off x="31242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4" name="Line 58"/>
          <p:cNvSpPr/>
          <p:nvPr/>
        </p:nvSpPr>
        <p:spPr>
          <a:xfrm flipH="1">
            <a:off x="28194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5" name="Line 59"/>
          <p:cNvSpPr/>
          <p:nvPr/>
        </p:nvSpPr>
        <p:spPr>
          <a:xfrm flipH="1">
            <a:off x="28956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6" name="Line 60"/>
          <p:cNvSpPr/>
          <p:nvPr/>
        </p:nvSpPr>
        <p:spPr>
          <a:xfrm flipH="1">
            <a:off x="25908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7" name="Line 61"/>
          <p:cNvSpPr/>
          <p:nvPr/>
        </p:nvSpPr>
        <p:spPr>
          <a:xfrm flipH="1">
            <a:off x="26670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8" name="Line 62"/>
          <p:cNvSpPr/>
          <p:nvPr/>
        </p:nvSpPr>
        <p:spPr>
          <a:xfrm flipH="1">
            <a:off x="27432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19" name="Line 63"/>
          <p:cNvSpPr/>
          <p:nvPr/>
        </p:nvSpPr>
        <p:spPr>
          <a:xfrm flipH="1">
            <a:off x="24384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0" name="Line 64"/>
          <p:cNvSpPr/>
          <p:nvPr/>
        </p:nvSpPr>
        <p:spPr>
          <a:xfrm flipH="1">
            <a:off x="25146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1" name="Line 65"/>
          <p:cNvSpPr/>
          <p:nvPr/>
        </p:nvSpPr>
        <p:spPr>
          <a:xfrm flipH="1">
            <a:off x="22860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2" name="Line 66"/>
          <p:cNvSpPr/>
          <p:nvPr/>
        </p:nvSpPr>
        <p:spPr>
          <a:xfrm flipH="1">
            <a:off x="23622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3" name="Line 67"/>
          <p:cNvSpPr/>
          <p:nvPr/>
        </p:nvSpPr>
        <p:spPr>
          <a:xfrm flipH="1">
            <a:off x="21336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4" name="Line 68"/>
          <p:cNvSpPr/>
          <p:nvPr/>
        </p:nvSpPr>
        <p:spPr>
          <a:xfrm flipH="1">
            <a:off x="22098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5" name="Line 69"/>
          <p:cNvSpPr/>
          <p:nvPr/>
        </p:nvSpPr>
        <p:spPr>
          <a:xfrm flipH="1">
            <a:off x="19050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6" name="Line 70"/>
          <p:cNvSpPr/>
          <p:nvPr/>
        </p:nvSpPr>
        <p:spPr>
          <a:xfrm flipH="1">
            <a:off x="19812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7" name="Line 71"/>
          <p:cNvSpPr/>
          <p:nvPr/>
        </p:nvSpPr>
        <p:spPr>
          <a:xfrm flipH="1">
            <a:off x="20574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8" name="Line 72"/>
          <p:cNvSpPr/>
          <p:nvPr/>
        </p:nvSpPr>
        <p:spPr>
          <a:xfrm flipH="1">
            <a:off x="17526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29" name="Line 73"/>
          <p:cNvSpPr/>
          <p:nvPr/>
        </p:nvSpPr>
        <p:spPr>
          <a:xfrm flipH="1">
            <a:off x="18288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30" name="Text Box 74"/>
          <p:cNvSpPr txBox="1"/>
          <p:nvPr/>
        </p:nvSpPr>
        <p:spPr>
          <a:xfrm>
            <a:off x="2798763" y="30480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31" name="Text Box 75"/>
          <p:cNvSpPr txBox="1"/>
          <p:nvPr/>
        </p:nvSpPr>
        <p:spPr>
          <a:xfrm>
            <a:off x="5181600" y="30829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33" name="Line 77"/>
          <p:cNvSpPr/>
          <p:nvPr/>
        </p:nvSpPr>
        <p:spPr>
          <a:xfrm>
            <a:off x="5313363" y="2971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44" name="Line 88"/>
          <p:cNvSpPr/>
          <p:nvPr/>
        </p:nvSpPr>
        <p:spPr>
          <a:xfrm flipH="1">
            <a:off x="51752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45" name="Line 89"/>
          <p:cNvSpPr/>
          <p:nvPr/>
        </p:nvSpPr>
        <p:spPr>
          <a:xfrm flipH="1">
            <a:off x="52514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47" name="Line 91"/>
          <p:cNvSpPr/>
          <p:nvPr/>
        </p:nvSpPr>
        <p:spPr>
          <a:xfrm flipH="1">
            <a:off x="50228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48" name="Line 92"/>
          <p:cNvSpPr/>
          <p:nvPr/>
        </p:nvSpPr>
        <p:spPr>
          <a:xfrm flipH="1">
            <a:off x="50990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49" name="Line 93"/>
          <p:cNvSpPr/>
          <p:nvPr/>
        </p:nvSpPr>
        <p:spPr>
          <a:xfrm flipH="1">
            <a:off x="47942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0" name="Line 94"/>
          <p:cNvSpPr/>
          <p:nvPr/>
        </p:nvSpPr>
        <p:spPr>
          <a:xfrm flipH="1">
            <a:off x="48704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1" name="Line 95"/>
          <p:cNvSpPr/>
          <p:nvPr/>
        </p:nvSpPr>
        <p:spPr>
          <a:xfrm flipH="1">
            <a:off x="49466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2" name="Line 96"/>
          <p:cNvSpPr/>
          <p:nvPr/>
        </p:nvSpPr>
        <p:spPr>
          <a:xfrm flipH="1">
            <a:off x="46418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3" name="Line 97"/>
          <p:cNvSpPr/>
          <p:nvPr/>
        </p:nvSpPr>
        <p:spPr>
          <a:xfrm flipH="1">
            <a:off x="47180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4" name="Line 98"/>
          <p:cNvSpPr/>
          <p:nvPr/>
        </p:nvSpPr>
        <p:spPr>
          <a:xfrm flipH="1">
            <a:off x="44894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5" name="Line 99"/>
          <p:cNvSpPr/>
          <p:nvPr/>
        </p:nvSpPr>
        <p:spPr>
          <a:xfrm flipH="1">
            <a:off x="45656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6" name="Line 100"/>
          <p:cNvSpPr/>
          <p:nvPr/>
        </p:nvSpPr>
        <p:spPr>
          <a:xfrm flipH="1">
            <a:off x="43370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7" name="Line 101"/>
          <p:cNvSpPr/>
          <p:nvPr/>
        </p:nvSpPr>
        <p:spPr>
          <a:xfrm flipH="1">
            <a:off x="44132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8" name="Line 102"/>
          <p:cNvSpPr/>
          <p:nvPr/>
        </p:nvSpPr>
        <p:spPr>
          <a:xfrm flipH="1">
            <a:off x="41084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59" name="Line 103"/>
          <p:cNvSpPr/>
          <p:nvPr/>
        </p:nvSpPr>
        <p:spPr>
          <a:xfrm flipH="1">
            <a:off x="41846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60" name="Line 104"/>
          <p:cNvSpPr/>
          <p:nvPr/>
        </p:nvSpPr>
        <p:spPr>
          <a:xfrm flipH="1">
            <a:off x="426085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61" name="Line 105"/>
          <p:cNvSpPr/>
          <p:nvPr/>
        </p:nvSpPr>
        <p:spPr>
          <a:xfrm flipH="1">
            <a:off x="3962400" y="2874963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62" name="Line 106"/>
          <p:cNvSpPr/>
          <p:nvPr/>
        </p:nvSpPr>
        <p:spPr>
          <a:xfrm flipH="1">
            <a:off x="4038600" y="2860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0763" name="Object 107"/>
          <p:cNvGraphicFramePr>
            <a:graphicFrameLocks noChangeAspect="1"/>
          </p:cNvGraphicFramePr>
          <p:nvPr/>
        </p:nvGraphicFramePr>
        <p:xfrm>
          <a:off x="5243513" y="2763838"/>
          <a:ext cx="358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5" imgW="152400" imgH="215900" progId="Equation.3">
                  <p:embed/>
                </p:oleObj>
              </mc:Choice>
              <mc:Fallback>
                <p:oleObj r:id="rId5" imgW="152400" imgH="2159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3513" y="2763838"/>
                        <a:ext cx="358775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65" name="Line 109"/>
          <p:cNvSpPr/>
          <p:nvPr/>
        </p:nvSpPr>
        <p:spPr>
          <a:xfrm>
            <a:off x="1676400" y="4156075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0766" name="Line 110"/>
          <p:cNvSpPr/>
          <p:nvPr/>
        </p:nvSpPr>
        <p:spPr>
          <a:xfrm>
            <a:off x="3810000" y="40798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67" name="Line 111"/>
          <p:cNvSpPr/>
          <p:nvPr/>
        </p:nvSpPr>
        <p:spPr>
          <a:xfrm flipH="1">
            <a:off x="45926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68" name="Line 112"/>
          <p:cNvSpPr/>
          <p:nvPr/>
        </p:nvSpPr>
        <p:spPr>
          <a:xfrm flipH="1">
            <a:off x="46688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0" name="Line 114"/>
          <p:cNvSpPr/>
          <p:nvPr/>
        </p:nvSpPr>
        <p:spPr>
          <a:xfrm flipH="1">
            <a:off x="44402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1" name="Line 115"/>
          <p:cNvSpPr/>
          <p:nvPr/>
        </p:nvSpPr>
        <p:spPr>
          <a:xfrm flipH="1">
            <a:off x="45164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2" name="Line 116"/>
          <p:cNvSpPr/>
          <p:nvPr/>
        </p:nvSpPr>
        <p:spPr>
          <a:xfrm flipH="1">
            <a:off x="42116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3" name="Line 117"/>
          <p:cNvSpPr/>
          <p:nvPr/>
        </p:nvSpPr>
        <p:spPr>
          <a:xfrm flipH="1">
            <a:off x="42878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4" name="Line 118"/>
          <p:cNvSpPr/>
          <p:nvPr/>
        </p:nvSpPr>
        <p:spPr>
          <a:xfrm flipH="1">
            <a:off x="43640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5" name="Line 119"/>
          <p:cNvSpPr/>
          <p:nvPr/>
        </p:nvSpPr>
        <p:spPr>
          <a:xfrm flipH="1">
            <a:off x="40592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6" name="Line 120"/>
          <p:cNvSpPr/>
          <p:nvPr/>
        </p:nvSpPr>
        <p:spPr>
          <a:xfrm flipH="1">
            <a:off x="41354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7" name="Line 121"/>
          <p:cNvSpPr/>
          <p:nvPr/>
        </p:nvSpPr>
        <p:spPr>
          <a:xfrm flipH="1">
            <a:off x="38306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8" name="Line 122"/>
          <p:cNvSpPr/>
          <p:nvPr/>
        </p:nvSpPr>
        <p:spPr>
          <a:xfrm flipH="1">
            <a:off x="39068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79" name="Line 123"/>
          <p:cNvSpPr/>
          <p:nvPr/>
        </p:nvSpPr>
        <p:spPr>
          <a:xfrm flipH="1">
            <a:off x="39830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0" name="Line 124"/>
          <p:cNvSpPr/>
          <p:nvPr/>
        </p:nvSpPr>
        <p:spPr>
          <a:xfrm flipH="1">
            <a:off x="36782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1" name="Line 125"/>
          <p:cNvSpPr/>
          <p:nvPr/>
        </p:nvSpPr>
        <p:spPr>
          <a:xfrm flipH="1">
            <a:off x="37544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2" name="Line 126"/>
          <p:cNvSpPr/>
          <p:nvPr/>
        </p:nvSpPr>
        <p:spPr>
          <a:xfrm flipH="1">
            <a:off x="34496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3" name="Line 127"/>
          <p:cNvSpPr/>
          <p:nvPr/>
        </p:nvSpPr>
        <p:spPr>
          <a:xfrm flipH="1">
            <a:off x="35258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4" name="Line 128"/>
          <p:cNvSpPr/>
          <p:nvPr/>
        </p:nvSpPr>
        <p:spPr>
          <a:xfrm flipH="1">
            <a:off x="36020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5" name="Line 129"/>
          <p:cNvSpPr/>
          <p:nvPr/>
        </p:nvSpPr>
        <p:spPr>
          <a:xfrm flipH="1">
            <a:off x="32972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6" name="Line 130"/>
          <p:cNvSpPr/>
          <p:nvPr/>
        </p:nvSpPr>
        <p:spPr>
          <a:xfrm flipH="1">
            <a:off x="33734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7" name="Line 131"/>
          <p:cNvSpPr/>
          <p:nvPr/>
        </p:nvSpPr>
        <p:spPr>
          <a:xfrm flipH="1">
            <a:off x="31448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8" name="Line 132"/>
          <p:cNvSpPr/>
          <p:nvPr/>
        </p:nvSpPr>
        <p:spPr>
          <a:xfrm flipH="1">
            <a:off x="32210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89" name="Line 133"/>
          <p:cNvSpPr/>
          <p:nvPr/>
        </p:nvSpPr>
        <p:spPr>
          <a:xfrm flipH="1">
            <a:off x="29924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90" name="Line 134"/>
          <p:cNvSpPr/>
          <p:nvPr/>
        </p:nvSpPr>
        <p:spPr>
          <a:xfrm flipH="1">
            <a:off x="30686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91" name="Line 135"/>
          <p:cNvSpPr/>
          <p:nvPr/>
        </p:nvSpPr>
        <p:spPr>
          <a:xfrm flipH="1">
            <a:off x="27638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92" name="Line 136"/>
          <p:cNvSpPr/>
          <p:nvPr/>
        </p:nvSpPr>
        <p:spPr>
          <a:xfrm flipH="1">
            <a:off x="28400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93" name="Line 137"/>
          <p:cNvSpPr/>
          <p:nvPr/>
        </p:nvSpPr>
        <p:spPr>
          <a:xfrm flipH="1">
            <a:off x="29162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94" name="Line 138"/>
          <p:cNvSpPr/>
          <p:nvPr/>
        </p:nvSpPr>
        <p:spPr>
          <a:xfrm flipH="1">
            <a:off x="26114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95" name="Line 139"/>
          <p:cNvSpPr/>
          <p:nvPr/>
        </p:nvSpPr>
        <p:spPr>
          <a:xfrm flipH="1">
            <a:off x="2687638" y="4003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796" name="Text Box 140"/>
          <p:cNvSpPr txBox="1"/>
          <p:nvPr/>
        </p:nvSpPr>
        <p:spPr>
          <a:xfrm>
            <a:off x="3657600" y="418465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97" name="Text Box 141"/>
          <p:cNvSpPr txBox="1"/>
          <p:nvPr/>
        </p:nvSpPr>
        <p:spPr>
          <a:xfrm>
            <a:off x="4572000" y="41910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18" name="Line 162"/>
          <p:cNvSpPr/>
          <p:nvPr/>
        </p:nvSpPr>
        <p:spPr>
          <a:xfrm>
            <a:off x="4759325" y="40798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0819" name="Object 163"/>
          <p:cNvGraphicFramePr>
            <a:graphicFrameLocks noChangeAspect="1"/>
          </p:cNvGraphicFramePr>
          <p:nvPr/>
        </p:nvGraphicFramePr>
        <p:xfrm>
          <a:off x="4648200" y="3906838"/>
          <a:ext cx="533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7" imgW="165100" imgH="215900" progId="Equation.3">
                  <p:embed/>
                </p:oleObj>
              </mc:Choice>
              <mc:Fallback>
                <p:oleObj r:id="rId7" imgW="165100" imgH="2159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906838"/>
                        <a:ext cx="533400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821" name="Line 165"/>
          <p:cNvSpPr/>
          <p:nvPr/>
        </p:nvSpPr>
        <p:spPr>
          <a:xfrm>
            <a:off x="1676400" y="5375275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0822" name="Line 166"/>
          <p:cNvSpPr/>
          <p:nvPr/>
        </p:nvSpPr>
        <p:spPr>
          <a:xfrm>
            <a:off x="3810000" y="531971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23" name="Line 167"/>
          <p:cNvSpPr/>
          <p:nvPr/>
        </p:nvSpPr>
        <p:spPr>
          <a:xfrm>
            <a:off x="3048000" y="52990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24" name="Line 168"/>
          <p:cNvSpPr/>
          <p:nvPr/>
        </p:nvSpPr>
        <p:spPr>
          <a:xfrm flipH="1">
            <a:off x="77724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25" name="Line 169"/>
          <p:cNvSpPr/>
          <p:nvPr/>
        </p:nvSpPr>
        <p:spPr>
          <a:xfrm flipH="1">
            <a:off x="78486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26" name="Line 170"/>
          <p:cNvSpPr/>
          <p:nvPr/>
        </p:nvSpPr>
        <p:spPr>
          <a:xfrm flipH="1">
            <a:off x="79248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27" name="Line 171"/>
          <p:cNvSpPr/>
          <p:nvPr/>
        </p:nvSpPr>
        <p:spPr>
          <a:xfrm flipH="1">
            <a:off x="76200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28" name="Line 172"/>
          <p:cNvSpPr/>
          <p:nvPr/>
        </p:nvSpPr>
        <p:spPr>
          <a:xfrm flipH="1">
            <a:off x="76962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29" name="Line 173"/>
          <p:cNvSpPr/>
          <p:nvPr/>
        </p:nvSpPr>
        <p:spPr>
          <a:xfrm flipH="1">
            <a:off x="73914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0" name="Line 174"/>
          <p:cNvSpPr/>
          <p:nvPr/>
        </p:nvSpPr>
        <p:spPr>
          <a:xfrm flipH="1">
            <a:off x="74676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1" name="Line 175"/>
          <p:cNvSpPr/>
          <p:nvPr/>
        </p:nvSpPr>
        <p:spPr>
          <a:xfrm flipH="1">
            <a:off x="75438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2" name="Line 176"/>
          <p:cNvSpPr/>
          <p:nvPr/>
        </p:nvSpPr>
        <p:spPr>
          <a:xfrm flipH="1">
            <a:off x="72390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3" name="Line 177"/>
          <p:cNvSpPr/>
          <p:nvPr/>
        </p:nvSpPr>
        <p:spPr>
          <a:xfrm flipH="1">
            <a:off x="73152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4" name="Line 178"/>
          <p:cNvSpPr/>
          <p:nvPr/>
        </p:nvSpPr>
        <p:spPr>
          <a:xfrm flipH="1">
            <a:off x="70104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5" name="Line 179"/>
          <p:cNvSpPr/>
          <p:nvPr/>
        </p:nvSpPr>
        <p:spPr>
          <a:xfrm flipH="1">
            <a:off x="70866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6" name="Line 180"/>
          <p:cNvSpPr/>
          <p:nvPr/>
        </p:nvSpPr>
        <p:spPr>
          <a:xfrm flipH="1">
            <a:off x="71628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7" name="Line 181"/>
          <p:cNvSpPr/>
          <p:nvPr/>
        </p:nvSpPr>
        <p:spPr>
          <a:xfrm flipH="1">
            <a:off x="68580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8" name="Line 182"/>
          <p:cNvSpPr/>
          <p:nvPr/>
        </p:nvSpPr>
        <p:spPr>
          <a:xfrm flipH="1">
            <a:off x="69342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39" name="Line 183"/>
          <p:cNvSpPr/>
          <p:nvPr/>
        </p:nvSpPr>
        <p:spPr>
          <a:xfrm flipH="1">
            <a:off x="66294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0" name="Line 184"/>
          <p:cNvSpPr/>
          <p:nvPr/>
        </p:nvSpPr>
        <p:spPr>
          <a:xfrm flipH="1">
            <a:off x="67056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1" name="Line 185"/>
          <p:cNvSpPr/>
          <p:nvPr/>
        </p:nvSpPr>
        <p:spPr>
          <a:xfrm flipH="1">
            <a:off x="67818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2" name="Line 186"/>
          <p:cNvSpPr/>
          <p:nvPr/>
        </p:nvSpPr>
        <p:spPr>
          <a:xfrm flipH="1">
            <a:off x="64770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3" name="Line 187"/>
          <p:cNvSpPr/>
          <p:nvPr/>
        </p:nvSpPr>
        <p:spPr>
          <a:xfrm flipH="1">
            <a:off x="65532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4" name="Line 188"/>
          <p:cNvSpPr/>
          <p:nvPr/>
        </p:nvSpPr>
        <p:spPr>
          <a:xfrm flipH="1">
            <a:off x="63246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5" name="Line 189"/>
          <p:cNvSpPr/>
          <p:nvPr/>
        </p:nvSpPr>
        <p:spPr>
          <a:xfrm flipH="1">
            <a:off x="64008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6" name="Line 190"/>
          <p:cNvSpPr/>
          <p:nvPr/>
        </p:nvSpPr>
        <p:spPr>
          <a:xfrm flipH="1">
            <a:off x="61722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7" name="Line 191"/>
          <p:cNvSpPr/>
          <p:nvPr/>
        </p:nvSpPr>
        <p:spPr>
          <a:xfrm flipH="1">
            <a:off x="62484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8" name="Line 192"/>
          <p:cNvSpPr/>
          <p:nvPr/>
        </p:nvSpPr>
        <p:spPr>
          <a:xfrm flipH="1">
            <a:off x="59436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49" name="Line 193"/>
          <p:cNvSpPr/>
          <p:nvPr/>
        </p:nvSpPr>
        <p:spPr>
          <a:xfrm flipH="1">
            <a:off x="60198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50" name="Line 194"/>
          <p:cNvSpPr/>
          <p:nvPr/>
        </p:nvSpPr>
        <p:spPr>
          <a:xfrm flipH="1">
            <a:off x="60960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51" name="Line 195"/>
          <p:cNvSpPr/>
          <p:nvPr/>
        </p:nvSpPr>
        <p:spPr>
          <a:xfrm flipH="1">
            <a:off x="57912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52" name="Line 196"/>
          <p:cNvSpPr/>
          <p:nvPr/>
        </p:nvSpPr>
        <p:spPr>
          <a:xfrm flipH="1">
            <a:off x="586740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53" name="Text Box 197"/>
          <p:cNvSpPr txBox="1"/>
          <p:nvPr/>
        </p:nvSpPr>
        <p:spPr>
          <a:xfrm>
            <a:off x="3657600" y="5418138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54" name="Text Box 198"/>
          <p:cNvSpPr txBox="1"/>
          <p:nvPr/>
        </p:nvSpPr>
        <p:spPr>
          <a:xfrm>
            <a:off x="2763838" y="5375275"/>
            <a:ext cx="588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56" name="Line 200"/>
          <p:cNvSpPr/>
          <p:nvPr/>
        </p:nvSpPr>
        <p:spPr>
          <a:xfrm flipH="1">
            <a:off x="55689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57" name="Line 201"/>
          <p:cNvSpPr/>
          <p:nvPr/>
        </p:nvSpPr>
        <p:spPr>
          <a:xfrm flipH="1">
            <a:off x="56451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58" name="Line 202"/>
          <p:cNvSpPr/>
          <p:nvPr/>
        </p:nvSpPr>
        <p:spPr>
          <a:xfrm flipH="1">
            <a:off x="57213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59" name="Line 203"/>
          <p:cNvSpPr/>
          <p:nvPr/>
        </p:nvSpPr>
        <p:spPr>
          <a:xfrm flipH="1">
            <a:off x="54165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0" name="Line 204"/>
          <p:cNvSpPr/>
          <p:nvPr/>
        </p:nvSpPr>
        <p:spPr>
          <a:xfrm flipH="1">
            <a:off x="54927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1" name="Line 205"/>
          <p:cNvSpPr/>
          <p:nvPr/>
        </p:nvSpPr>
        <p:spPr>
          <a:xfrm flipH="1">
            <a:off x="51879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2" name="Line 206"/>
          <p:cNvSpPr/>
          <p:nvPr/>
        </p:nvSpPr>
        <p:spPr>
          <a:xfrm flipH="1">
            <a:off x="52641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3" name="Line 207"/>
          <p:cNvSpPr/>
          <p:nvPr/>
        </p:nvSpPr>
        <p:spPr>
          <a:xfrm flipH="1">
            <a:off x="53403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4" name="Line 208"/>
          <p:cNvSpPr/>
          <p:nvPr/>
        </p:nvSpPr>
        <p:spPr>
          <a:xfrm flipH="1">
            <a:off x="50355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5" name="Line 209"/>
          <p:cNvSpPr/>
          <p:nvPr/>
        </p:nvSpPr>
        <p:spPr>
          <a:xfrm flipH="1">
            <a:off x="51117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6" name="Line 210"/>
          <p:cNvSpPr/>
          <p:nvPr/>
        </p:nvSpPr>
        <p:spPr>
          <a:xfrm flipH="1">
            <a:off x="48069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7" name="Line 211"/>
          <p:cNvSpPr/>
          <p:nvPr/>
        </p:nvSpPr>
        <p:spPr>
          <a:xfrm flipH="1">
            <a:off x="48831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8" name="Line 212"/>
          <p:cNvSpPr/>
          <p:nvPr/>
        </p:nvSpPr>
        <p:spPr>
          <a:xfrm flipH="1">
            <a:off x="49593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69" name="Line 213"/>
          <p:cNvSpPr/>
          <p:nvPr/>
        </p:nvSpPr>
        <p:spPr>
          <a:xfrm flipH="1">
            <a:off x="46545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0" name="Line 214"/>
          <p:cNvSpPr/>
          <p:nvPr/>
        </p:nvSpPr>
        <p:spPr>
          <a:xfrm flipH="1">
            <a:off x="47307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1" name="Line 215"/>
          <p:cNvSpPr/>
          <p:nvPr/>
        </p:nvSpPr>
        <p:spPr>
          <a:xfrm flipH="1">
            <a:off x="44259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2" name="Line 216"/>
          <p:cNvSpPr/>
          <p:nvPr/>
        </p:nvSpPr>
        <p:spPr>
          <a:xfrm flipH="1">
            <a:off x="45021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3" name="Line 217"/>
          <p:cNvSpPr/>
          <p:nvPr/>
        </p:nvSpPr>
        <p:spPr>
          <a:xfrm flipH="1">
            <a:off x="45783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4" name="Line 218"/>
          <p:cNvSpPr/>
          <p:nvPr/>
        </p:nvSpPr>
        <p:spPr>
          <a:xfrm flipH="1">
            <a:off x="42735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5" name="Line 219"/>
          <p:cNvSpPr/>
          <p:nvPr/>
        </p:nvSpPr>
        <p:spPr>
          <a:xfrm flipH="1">
            <a:off x="43497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6" name="Line 220"/>
          <p:cNvSpPr/>
          <p:nvPr/>
        </p:nvSpPr>
        <p:spPr>
          <a:xfrm flipH="1">
            <a:off x="41211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7" name="Line 221"/>
          <p:cNvSpPr/>
          <p:nvPr/>
        </p:nvSpPr>
        <p:spPr>
          <a:xfrm flipH="1">
            <a:off x="41973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8" name="Line 222"/>
          <p:cNvSpPr/>
          <p:nvPr/>
        </p:nvSpPr>
        <p:spPr>
          <a:xfrm flipH="1">
            <a:off x="39687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79" name="Line 223"/>
          <p:cNvSpPr/>
          <p:nvPr/>
        </p:nvSpPr>
        <p:spPr>
          <a:xfrm flipH="1">
            <a:off x="40449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0" name="Line 224"/>
          <p:cNvSpPr/>
          <p:nvPr/>
        </p:nvSpPr>
        <p:spPr>
          <a:xfrm flipH="1">
            <a:off x="37401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1" name="Line 225"/>
          <p:cNvSpPr/>
          <p:nvPr/>
        </p:nvSpPr>
        <p:spPr>
          <a:xfrm flipH="1">
            <a:off x="38163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2" name="Line 226"/>
          <p:cNvSpPr/>
          <p:nvPr/>
        </p:nvSpPr>
        <p:spPr>
          <a:xfrm flipH="1">
            <a:off x="38925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3" name="Line 227"/>
          <p:cNvSpPr/>
          <p:nvPr/>
        </p:nvSpPr>
        <p:spPr>
          <a:xfrm flipH="1">
            <a:off x="35877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4" name="Line 228"/>
          <p:cNvSpPr/>
          <p:nvPr/>
        </p:nvSpPr>
        <p:spPr>
          <a:xfrm flipH="1">
            <a:off x="3663950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5" name="Line 229"/>
          <p:cNvSpPr/>
          <p:nvPr/>
        </p:nvSpPr>
        <p:spPr>
          <a:xfrm flipH="1">
            <a:off x="3436938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6" name="Line 230"/>
          <p:cNvSpPr/>
          <p:nvPr/>
        </p:nvSpPr>
        <p:spPr>
          <a:xfrm flipH="1">
            <a:off x="3513138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7" name="Line 231"/>
          <p:cNvSpPr/>
          <p:nvPr/>
        </p:nvSpPr>
        <p:spPr>
          <a:xfrm flipH="1">
            <a:off x="3208338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8" name="Line 232"/>
          <p:cNvSpPr/>
          <p:nvPr/>
        </p:nvSpPr>
        <p:spPr>
          <a:xfrm flipH="1">
            <a:off x="3284538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89" name="Line 233"/>
          <p:cNvSpPr/>
          <p:nvPr/>
        </p:nvSpPr>
        <p:spPr>
          <a:xfrm flipH="1">
            <a:off x="3360738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90" name="Line 234"/>
          <p:cNvSpPr/>
          <p:nvPr/>
        </p:nvSpPr>
        <p:spPr>
          <a:xfrm flipH="1">
            <a:off x="3055938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891" name="Line 235"/>
          <p:cNvSpPr/>
          <p:nvPr/>
        </p:nvSpPr>
        <p:spPr>
          <a:xfrm flipH="1">
            <a:off x="3132138" y="52228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0897" name="Object 241"/>
          <p:cNvGraphicFramePr>
            <a:graphicFrameLocks noChangeAspect="1"/>
          </p:cNvGraphicFramePr>
          <p:nvPr/>
        </p:nvGraphicFramePr>
        <p:xfrm>
          <a:off x="2687638" y="5164138"/>
          <a:ext cx="457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9" imgW="165100" imgH="215900" progId="Equation.3">
                  <p:embed/>
                </p:oleObj>
              </mc:Choice>
              <mc:Fallback>
                <p:oleObj r:id="rId9" imgW="165100" imgH="2159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7638" y="5164138"/>
                        <a:ext cx="457200" cy="439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909" name="Line 253"/>
          <p:cNvSpPr/>
          <p:nvPr/>
        </p:nvSpPr>
        <p:spPr>
          <a:xfrm flipH="1">
            <a:off x="24669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0" name="Line 254"/>
          <p:cNvSpPr/>
          <p:nvPr/>
        </p:nvSpPr>
        <p:spPr>
          <a:xfrm flipH="1">
            <a:off x="25431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1" name="Line 255"/>
          <p:cNvSpPr/>
          <p:nvPr/>
        </p:nvSpPr>
        <p:spPr>
          <a:xfrm flipH="1">
            <a:off x="23145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2" name="Line 256"/>
          <p:cNvSpPr/>
          <p:nvPr/>
        </p:nvSpPr>
        <p:spPr>
          <a:xfrm flipH="1">
            <a:off x="23907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3" name="Line 257"/>
          <p:cNvSpPr/>
          <p:nvPr/>
        </p:nvSpPr>
        <p:spPr>
          <a:xfrm flipH="1">
            <a:off x="21621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4" name="Line 258"/>
          <p:cNvSpPr/>
          <p:nvPr/>
        </p:nvSpPr>
        <p:spPr>
          <a:xfrm flipH="1">
            <a:off x="22383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5" name="Line 259"/>
          <p:cNvSpPr/>
          <p:nvPr/>
        </p:nvSpPr>
        <p:spPr>
          <a:xfrm flipH="1">
            <a:off x="20097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6" name="Line 260"/>
          <p:cNvSpPr/>
          <p:nvPr/>
        </p:nvSpPr>
        <p:spPr>
          <a:xfrm flipH="1">
            <a:off x="20859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7" name="Line 261"/>
          <p:cNvSpPr/>
          <p:nvPr/>
        </p:nvSpPr>
        <p:spPr>
          <a:xfrm flipH="1">
            <a:off x="17811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8" name="Line 262"/>
          <p:cNvSpPr/>
          <p:nvPr/>
        </p:nvSpPr>
        <p:spPr>
          <a:xfrm flipH="1">
            <a:off x="18573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19" name="Line 263"/>
          <p:cNvSpPr/>
          <p:nvPr/>
        </p:nvSpPr>
        <p:spPr>
          <a:xfrm flipH="1">
            <a:off x="19335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20" name="Line 264"/>
          <p:cNvSpPr/>
          <p:nvPr/>
        </p:nvSpPr>
        <p:spPr>
          <a:xfrm flipH="1">
            <a:off x="16287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0921" name="Line 265"/>
          <p:cNvSpPr/>
          <p:nvPr/>
        </p:nvSpPr>
        <p:spPr>
          <a:xfrm flipH="1">
            <a:off x="1704975" y="399732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521" name="Text Box 266"/>
          <p:cNvSpPr txBox="1"/>
          <p:nvPr/>
        </p:nvSpPr>
        <p:spPr>
          <a:xfrm>
            <a:off x="457200" y="0"/>
            <a:ext cx="541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24" name="Text Box 268"/>
          <p:cNvSpPr txBox="1"/>
          <p:nvPr/>
        </p:nvSpPr>
        <p:spPr>
          <a:xfrm>
            <a:off x="3124200" y="21336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6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0925" name="Text Box 269"/>
          <p:cNvSpPr txBox="1"/>
          <p:nvPr/>
        </p:nvSpPr>
        <p:spPr>
          <a:xfrm>
            <a:off x="6400800" y="32766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5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0926" name="Text Box 270"/>
          <p:cNvSpPr txBox="1"/>
          <p:nvPr/>
        </p:nvSpPr>
        <p:spPr>
          <a:xfrm>
            <a:off x="6400800" y="44196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 2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0927" name="Text Box 271"/>
          <p:cNvSpPr txBox="1"/>
          <p:nvPr/>
        </p:nvSpPr>
        <p:spPr>
          <a:xfrm>
            <a:off x="1524000" y="5715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 - 1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0928" name="Text Box 272"/>
          <p:cNvSpPr txBox="1"/>
          <p:nvPr/>
        </p:nvSpPr>
        <p:spPr>
          <a:xfrm>
            <a:off x="914400" y="16002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29" name="Text Box 273"/>
          <p:cNvSpPr txBox="1"/>
          <p:nvPr/>
        </p:nvSpPr>
        <p:spPr>
          <a:xfrm>
            <a:off x="838200" y="26670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30" name="Text Box 274"/>
          <p:cNvSpPr txBox="1"/>
          <p:nvPr/>
        </p:nvSpPr>
        <p:spPr>
          <a:xfrm>
            <a:off x="838200" y="38100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31" name="Text Box 275"/>
          <p:cNvSpPr txBox="1"/>
          <p:nvPr/>
        </p:nvSpPr>
        <p:spPr>
          <a:xfrm>
            <a:off x="838200" y="50292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7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7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7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7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7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7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7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7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7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7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7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7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7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7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7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7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7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7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7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7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7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7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7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7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7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7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7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7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7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7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7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7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7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7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7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7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7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7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7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7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7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7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7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7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7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7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7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7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7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7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2000"/>
                                        <p:tgtEl>
                                          <p:spTgt spid="7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2000"/>
                                        <p:tgtEl>
                                          <p:spTgt spid="7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7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7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2000"/>
                                        <p:tgtEl>
                                          <p:spTgt spid="7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7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7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2000"/>
                                        <p:tgtEl>
                                          <p:spTgt spid="7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7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7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7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7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7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7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000"/>
                                        <p:tgtEl>
                                          <p:spTgt spid="7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000"/>
                                        <p:tgtEl>
                                          <p:spTgt spid="7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2000"/>
                                        <p:tgtEl>
                                          <p:spTgt spid="7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7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2000"/>
                                        <p:tgtEl>
                                          <p:spTgt spid="7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7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7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7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7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7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000"/>
                                        <p:tgtEl>
                                          <p:spTgt spid="7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000"/>
                                        <p:tgtEl>
                                          <p:spTgt spid="7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000"/>
                                        <p:tgtEl>
                                          <p:spTgt spid="7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000"/>
                                        <p:tgtEl>
                                          <p:spTgt spid="7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000"/>
                                        <p:tgtEl>
                                          <p:spTgt spid="7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000"/>
                                        <p:tgtEl>
                                          <p:spTgt spid="7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7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000"/>
                                        <p:tgtEl>
                                          <p:spTgt spid="7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000"/>
                                        <p:tgtEl>
                                          <p:spTgt spid="7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000"/>
                                        <p:tgtEl>
                                          <p:spTgt spid="7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7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7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000"/>
                                        <p:tgtEl>
                                          <p:spTgt spid="7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000"/>
                                        <p:tgtEl>
                                          <p:spTgt spid="7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000"/>
                                        <p:tgtEl>
                                          <p:spTgt spid="7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000"/>
                                        <p:tgtEl>
                                          <p:spTgt spid="7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000"/>
                                        <p:tgtEl>
                                          <p:spTgt spid="7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000"/>
                                        <p:tgtEl>
                                          <p:spTgt spid="7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000"/>
                                        <p:tgtEl>
                                          <p:spTgt spid="7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000"/>
                                        <p:tgtEl>
                                          <p:spTgt spid="7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000"/>
                                        <p:tgtEl>
                                          <p:spTgt spid="7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000"/>
                                        <p:tgtEl>
                                          <p:spTgt spid="7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000"/>
                                        <p:tgtEl>
                                          <p:spTgt spid="7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000"/>
                                        <p:tgtEl>
                                          <p:spTgt spid="7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000"/>
                                        <p:tgtEl>
                                          <p:spTgt spid="7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000"/>
                                        <p:tgtEl>
                                          <p:spTgt spid="7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000"/>
                                        <p:tgtEl>
                                          <p:spTgt spid="7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000"/>
                                        <p:tgtEl>
                                          <p:spTgt spid="7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000"/>
                                        <p:tgtEl>
                                          <p:spTgt spid="7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000"/>
                                        <p:tgtEl>
                                          <p:spTgt spid="7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7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000"/>
                                        <p:tgtEl>
                                          <p:spTgt spid="7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000"/>
                                        <p:tgtEl>
                                          <p:spTgt spid="7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000"/>
                                        <p:tgtEl>
                                          <p:spTgt spid="7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000"/>
                                        <p:tgtEl>
                                          <p:spTgt spid="7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000"/>
                                        <p:tgtEl>
                                          <p:spTgt spid="7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7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000"/>
                                        <p:tgtEl>
                                          <p:spTgt spid="7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7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000"/>
                                        <p:tgtEl>
                                          <p:spTgt spid="7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7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000"/>
                                        <p:tgtEl>
                                          <p:spTgt spid="7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7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000"/>
                                        <p:tgtEl>
                                          <p:spTgt spid="7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2000"/>
                                        <p:tgtEl>
                                          <p:spTgt spid="7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000"/>
                                        <p:tgtEl>
                                          <p:spTgt spid="7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2000"/>
                                        <p:tgtEl>
                                          <p:spTgt spid="7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7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2000"/>
                                        <p:tgtEl>
                                          <p:spTgt spid="7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2000"/>
                                        <p:tgtEl>
                                          <p:spTgt spid="7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2000"/>
                                        <p:tgtEl>
                                          <p:spTgt spid="7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2000"/>
                                        <p:tgtEl>
                                          <p:spTgt spid="7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20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1000" fill="hold"/>
                                        <p:tgtEl>
                                          <p:spTgt spid="7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7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4" dur="1000"/>
                                        <p:tgtEl>
                                          <p:spTgt spid="7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7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7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1" dur="1000"/>
                                        <p:tgtEl>
                                          <p:spTgt spid="7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7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7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8" dur="1000"/>
                                        <p:tgtEl>
                                          <p:spTgt spid="7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7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7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5" dur="1000"/>
                                        <p:tgtEl>
                                          <p:spTgt spid="7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93" grpId="0"/>
      <p:bldP spid="70694" grpId="0"/>
      <p:bldP spid="70730" grpId="0"/>
      <p:bldP spid="70731" grpId="0"/>
      <p:bldP spid="70796" grpId="0"/>
      <p:bldP spid="70797" grpId="0"/>
      <p:bldP spid="70853" grpId="0"/>
      <p:bldP spid="70854" grpId="0"/>
      <p:bldP spid="70924" grpId="0"/>
      <p:bldP spid="70925" grpId="0"/>
      <p:bldP spid="70926" grpId="0"/>
      <p:bldP spid="70927" grpId="0"/>
      <p:bldP spid="70928" grpId="0"/>
      <p:bldP spid="70929" grpId="0"/>
      <p:bldP spid="70930" grpId="0"/>
      <p:bldP spid="709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/>
          <p:nvPr/>
        </p:nvSpPr>
        <p:spPr>
          <a:xfrm>
            <a:off x="0" y="-2301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vi-V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0" y="-2301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vi-V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Rectangle 4"/>
          <p:cNvSpPr/>
          <p:nvPr/>
        </p:nvSpPr>
        <p:spPr>
          <a:xfrm>
            <a:off x="0" y="3857625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vi-V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Rectangle 5"/>
          <p:cNvSpPr/>
          <p:nvPr/>
        </p:nvSpPr>
        <p:spPr>
          <a:xfrm>
            <a:off x="0" y="3079750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vi-V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Rectangle 6"/>
          <p:cNvSpPr/>
          <p:nvPr/>
        </p:nvSpPr>
        <p:spPr>
          <a:xfrm>
            <a:off x="0" y="3089275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vi-V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76200" y="381000"/>
            <a:ext cx="8763000" cy="292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857250" lvl="0" indent="-171450" algn="just" eaLnBrk="1" hangingPunct="1">
              <a:spcBef>
                <a:spcPct val="50000"/>
              </a:spcBef>
              <a:buNone/>
            </a:pPr>
            <a:r>
              <a:rPr lang="vi-VN" altLang="x-none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</a:t>
            </a:r>
            <a:r>
              <a:rPr lang="vi-VN" altLang="x-none" sz="3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7250" lvl="0" indent="-171450" algn="just">
              <a:spcBef>
                <a:spcPct val="0"/>
              </a:spcBef>
              <a:buNone/>
            </a:pPr>
            <a:r>
              <a:rPr lang="en-US" alt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định nghĩa bất phương trình, nắm vững cách biểu diễn tập nghiệm của bất phương trình lên trục số.</a:t>
            </a:r>
          </a:p>
          <a:p>
            <a:pPr marL="857250" lvl="0" indent="-171450" algn="just">
              <a:spcBef>
                <a:spcPct val="0"/>
              </a:spcBef>
              <a:buNone/>
            </a:pP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-BTVN : 16ad,18 sgk/43; 32,35 sbt/44</a:t>
            </a:r>
          </a:p>
          <a:p>
            <a:pPr marL="857250" lvl="0" indent="-171450" algn="just">
              <a:spcBef>
                <a:spcPct val="0"/>
              </a:spcBef>
              <a:buNone/>
            </a:pP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-Chuẩn bị b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“Bất phương trình bậc nhất một ẩn”</a:t>
            </a:r>
            <a:endParaRPr lang="vi-VN" altLang="x-none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9906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762000" y="13716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5181600" y="1828800"/>
            <a:ext cx="3962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có 25 000 đồng. Nam muốn mua một cái bút giá 4000 đồng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quyển vở loại 2200 đồng một quyển. Tính số quyển vở bạn Nam có thể mua được.</a:t>
            </a:r>
            <a:endParaRPr lang="vi-VN" altLang="x-none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0" y="1981200"/>
            <a:ext cx="5105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x l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quyển vở bạn Nam có thể mua, thì x phải thỏa mãn hệ thức	2200x + 4000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25 000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0" y="3124200"/>
            <a:ext cx="5029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hệ thức 2200x + 4000  25 000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bất phương trình với ẩn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2200x + 4000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vế trái v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25 000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vế phải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Line 11"/>
          <p:cNvSpPr/>
          <p:nvPr/>
        </p:nvSpPr>
        <p:spPr>
          <a:xfrm>
            <a:off x="5105400" y="1482725"/>
            <a:ext cx="0" cy="5334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0" name="Text Box 12"/>
          <p:cNvSpPr txBox="1"/>
          <p:nvPr/>
        </p:nvSpPr>
        <p:spPr>
          <a:xfrm>
            <a:off x="228600" y="4495800"/>
            <a:ext cx="4800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9 v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bất phương trình 2200x + 4000  25 000 , ta được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41" name="Text Box 13"/>
          <p:cNvSpPr txBox="1"/>
          <p:nvPr/>
        </p:nvSpPr>
        <p:spPr>
          <a:xfrm>
            <a:off x="762000" y="5272088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 . 9 + 4000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25 000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42" name="Text Box 14"/>
          <p:cNvSpPr txBox="1"/>
          <p:nvPr/>
        </p:nvSpPr>
        <p:spPr>
          <a:xfrm>
            <a:off x="457200" y="56388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khẳng định đúng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43" name="Text Box 15"/>
          <p:cNvSpPr txBox="1"/>
          <p:nvPr/>
        </p:nvSpPr>
        <p:spPr>
          <a:xfrm>
            <a:off x="0" y="5959475"/>
            <a:ext cx="5105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số 9 ( hay giá trị x = 9)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nghiệm của bất phương trình.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/>
      <p:bldP spid="22535" grpId="0"/>
      <p:bldP spid="22538" grpId="0"/>
      <p:bldP spid="22541" grpId="0"/>
      <p:bldP spid="22542" grpId="0"/>
      <p:bldP spid="225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3048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Text Box 5"/>
          <p:cNvSpPr txBox="1"/>
          <p:nvPr/>
        </p:nvSpPr>
        <p:spPr>
          <a:xfrm>
            <a:off x="609600" y="11430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/>
          <p:nvPr/>
        </p:nvSpPr>
        <p:spPr>
          <a:xfrm>
            <a:off x="914400" y="1828800"/>
            <a:ext cx="822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	Thay x = 9 v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bất phương trình 2200x + 4000  25 000 , ta được :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2057400" y="22098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 . 9 + 4000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25 000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5257800" y="22098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khẳng định đúng 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563" name="Text Box 11"/>
          <p:cNvSpPr txBox="1"/>
          <p:nvPr/>
        </p:nvSpPr>
        <p:spPr>
          <a:xfrm>
            <a:off x="990600" y="2757488"/>
            <a:ext cx="70866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số 9 ( hay giá trị x = 9)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nghiệm của bất phương trình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/>
          <p:nvPr/>
        </p:nvSpPr>
        <p:spPr>
          <a:xfrm>
            <a:off x="914400" y="3657600"/>
            <a:ext cx="7772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Blip>
                <a:blip r:embed="rId2"/>
              </a:buBlip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10 v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bất phương trình 2200x + 4000  25 000, ta được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5" name="Text Box 13"/>
          <p:cNvSpPr txBox="1"/>
          <p:nvPr/>
        </p:nvSpPr>
        <p:spPr>
          <a:xfrm>
            <a:off x="2174875" y="41910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 . 10 + 4000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25 000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566" name="Text Box 14"/>
          <p:cNvSpPr txBox="1"/>
          <p:nvPr/>
        </p:nvSpPr>
        <p:spPr>
          <a:xfrm>
            <a:off x="5715000" y="41910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sai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8" name="Text Box 16"/>
          <p:cNvSpPr txBox="1"/>
          <p:nvPr/>
        </p:nvSpPr>
        <p:spPr>
          <a:xfrm>
            <a:off x="1066800" y="4724400"/>
            <a:ext cx="6629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kết luận số 10 không phải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bất phương trình.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3" grpId="0"/>
      <p:bldP spid="23564" grpId="0"/>
      <p:bldP spid="23565" grpId="0"/>
      <p:bldP spid="23566" grpId="0"/>
      <p:bldP spid="235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3048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Text Box 5"/>
          <p:cNvSpPr txBox="1"/>
          <p:nvPr/>
        </p:nvSpPr>
        <p:spPr>
          <a:xfrm>
            <a:off x="457200" y="11430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228600" y="1752600"/>
            <a:ext cx="609600" cy="466725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914400" y="1752600"/>
            <a:ext cx="312420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342900" lvl="0" indent="-342900" algn="just" eaLnBrk="1" hangingPunct="1">
              <a:spcBef>
                <a:spcPct val="50000"/>
              </a:spcBef>
              <a:buAutoNum type="alphaLcParenR"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vế trái, vế phải của bất phương trình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x</a:t>
            </a:r>
            <a:r>
              <a:rPr lang="en-US" altLang="en-US" sz="24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6x – 5 </a:t>
            </a:r>
          </a:p>
          <a:p>
            <a:pPr marL="342900" lvl="0" indent="-342900">
              <a:spcBef>
                <a:spcPct val="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tỏ các số 3 ; 4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đều 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nghiệm, còn số 6 không phải 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bất phương trình vừa nêu.</a:t>
            </a:r>
            <a:endParaRPr lang="vi-VN" altLang="x-none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4" name="Line 8"/>
          <p:cNvSpPr/>
          <p:nvPr/>
        </p:nvSpPr>
        <p:spPr>
          <a:xfrm>
            <a:off x="4267200" y="1219200"/>
            <a:ext cx="0" cy="51054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5" name="Text Box 9"/>
          <p:cNvSpPr txBox="1"/>
          <p:nvPr/>
        </p:nvSpPr>
        <p:spPr>
          <a:xfrm>
            <a:off x="4419600" y="1219200"/>
            <a:ext cx="4419600" cy="3232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Blip>
                <a:blip r:embed="rId2"/>
              </a:buBlip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3 v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BPT, ta có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6.3 – 5 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đúng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 eaLnBrk="1" hangingPunct="1">
              <a:spcBef>
                <a:spcPct val="50000"/>
              </a:spcBef>
              <a:buBlip>
                <a:blip r:embed="rId2"/>
              </a:buBlip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4 v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BPT, ta có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</a:t>
            </a:r>
            <a:r>
              <a:rPr lang="en-US" altLang="en-US" sz="24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 6.4 – 5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đúng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 eaLnBrk="1" hangingPunct="1">
              <a:spcBef>
                <a:spcPct val="50000"/>
              </a:spcBef>
              <a:buBlip>
                <a:blip r:embed="rId2"/>
              </a:buBlip>
            </a:pP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5 v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BPT, ta có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 6.5 – 5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đúng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587" name="Text Box 11"/>
          <p:cNvSpPr txBox="1"/>
          <p:nvPr/>
        </p:nvSpPr>
        <p:spPr>
          <a:xfrm>
            <a:off x="4384675" y="4343400"/>
            <a:ext cx="47593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Blip>
                <a:blip r:embed="rId2"/>
              </a:buBlip>
            </a:pP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6 v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BPT , ta có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 6.6 – 5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khẳng định sai</a:t>
            </a:r>
            <a:endParaRPr lang="vi-VN" altLang="x-none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9" name="Text Box 13"/>
          <p:cNvSpPr txBox="1"/>
          <p:nvPr/>
        </p:nvSpPr>
        <p:spPr>
          <a:xfrm>
            <a:off x="4503738" y="5219700"/>
            <a:ext cx="44958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các số 3 ; 4 v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nghiệm, còn 6 không l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BPT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6x – 5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/>
      <p:bldP spid="24585" grpId="0"/>
      <p:bldP spid="24587" grpId="0"/>
      <p:bldP spid="245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685800" y="3048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1295400" y="1554163"/>
            <a:ext cx="7772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nghiệm của bất phương trình 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1295400" y="11430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3" name="Text Box 5"/>
          <p:cNvSpPr txBox="1"/>
          <p:nvPr/>
        </p:nvSpPr>
        <p:spPr>
          <a:xfrm>
            <a:off x="1509713" y="2133600"/>
            <a:ext cx="73929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tất cả các nghiệm của bất phương trình được gọi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nghiệm của bất phương trình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4" name="Text Box 6"/>
          <p:cNvSpPr txBox="1"/>
          <p:nvPr/>
        </p:nvSpPr>
        <p:spPr>
          <a:xfrm>
            <a:off x="1524000" y="2930525"/>
            <a:ext cx="73787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bất phương trình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tập nghiệm của bất phương trình đó.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5" name="Text Box 7"/>
          <p:cNvSpPr txBox="1"/>
          <p:nvPr/>
        </p:nvSpPr>
        <p:spPr>
          <a:xfrm>
            <a:off x="1524000" y="4038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 :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 của bất phương trình x &gt; 3 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6" name="Text Box 8"/>
          <p:cNvSpPr txBox="1"/>
          <p:nvPr/>
        </p:nvSpPr>
        <p:spPr>
          <a:xfrm>
            <a:off x="1447800" y="44958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hợp các số lớn hơn 3, hay ta có tập hợp 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2777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7315200" y="4516438"/>
          <a:ext cx="13144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609600" imgH="215900" progId="Equation.3">
                  <p:embed/>
                </p:oleObj>
              </mc:Choice>
              <mc:Fallback>
                <p:oleObj r:id="rId3" imgW="6096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315200" y="4516438"/>
                        <a:ext cx="1314450" cy="4651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Line 11"/>
          <p:cNvSpPr/>
          <p:nvPr/>
        </p:nvSpPr>
        <p:spPr>
          <a:xfrm>
            <a:off x="1295400" y="5486400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80" name="Line 12"/>
          <p:cNvSpPr/>
          <p:nvPr/>
        </p:nvSpPr>
        <p:spPr>
          <a:xfrm>
            <a:off x="4953000" y="5410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2" name="Text Box 14"/>
          <p:cNvSpPr txBox="1"/>
          <p:nvPr/>
        </p:nvSpPr>
        <p:spPr>
          <a:xfrm>
            <a:off x="2971800" y="54864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83" name="Text Box 15"/>
          <p:cNvSpPr txBox="1"/>
          <p:nvPr/>
        </p:nvSpPr>
        <p:spPr>
          <a:xfrm>
            <a:off x="4800600" y="54864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2785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5257800"/>
          <a:ext cx="350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165100" imgH="215900" progId="Equation.3">
                  <p:embed/>
                </p:oleObj>
              </mc:Choice>
              <mc:Fallback>
                <p:oleObj r:id="rId5" imgW="1651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4876800" y="5257800"/>
                        <a:ext cx="350838" cy="457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Line 20"/>
          <p:cNvSpPr/>
          <p:nvPr/>
        </p:nvSpPr>
        <p:spPr>
          <a:xfrm flipH="1">
            <a:off x="4724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9" name="Line 21"/>
          <p:cNvSpPr/>
          <p:nvPr/>
        </p:nvSpPr>
        <p:spPr>
          <a:xfrm flipH="1">
            <a:off x="4800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92" name="Line 24"/>
          <p:cNvSpPr/>
          <p:nvPr/>
        </p:nvSpPr>
        <p:spPr>
          <a:xfrm flipH="1">
            <a:off x="4876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93" name="Line 25"/>
          <p:cNvSpPr/>
          <p:nvPr/>
        </p:nvSpPr>
        <p:spPr>
          <a:xfrm flipH="1">
            <a:off x="4572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94" name="Line 26"/>
          <p:cNvSpPr/>
          <p:nvPr/>
        </p:nvSpPr>
        <p:spPr>
          <a:xfrm flipH="1">
            <a:off x="4648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95" name="Line 27"/>
          <p:cNvSpPr/>
          <p:nvPr/>
        </p:nvSpPr>
        <p:spPr>
          <a:xfrm flipH="1">
            <a:off x="4343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97" name="Line 29"/>
          <p:cNvSpPr/>
          <p:nvPr/>
        </p:nvSpPr>
        <p:spPr>
          <a:xfrm flipH="1">
            <a:off x="4495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98" name="Line 30"/>
          <p:cNvSpPr/>
          <p:nvPr/>
        </p:nvSpPr>
        <p:spPr>
          <a:xfrm flipH="1">
            <a:off x="4191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99" name="Line 31"/>
          <p:cNvSpPr/>
          <p:nvPr/>
        </p:nvSpPr>
        <p:spPr>
          <a:xfrm flipH="1">
            <a:off x="4267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0" name="Line 32"/>
          <p:cNvSpPr/>
          <p:nvPr/>
        </p:nvSpPr>
        <p:spPr>
          <a:xfrm flipH="1">
            <a:off x="3962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1" name="Line 33"/>
          <p:cNvSpPr/>
          <p:nvPr/>
        </p:nvSpPr>
        <p:spPr>
          <a:xfrm flipH="1">
            <a:off x="4038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2" name="Line 34"/>
          <p:cNvSpPr/>
          <p:nvPr/>
        </p:nvSpPr>
        <p:spPr>
          <a:xfrm flipH="1">
            <a:off x="4114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3" name="Line 35"/>
          <p:cNvSpPr/>
          <p:nvPr/>
        </p:nvSpPr>
        <p:spPr>
          <a:xfrm flipH="1">
            <a:off x="3810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4" name="Line 36"/>
          <p:cNvSpPr/>
          <p:nvPr/>
        </p:nvSpPr>
        <p:spPr>
          <a:xfrm flipH="1">
            <a:off x="3886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5" name="Line 37"/>
          <p:cNvSpPr/>
          <p:nvPr/>
        </p:nvSpPr>
        <p:spPr>
          <a:xfrm flipH="1">
            <a:off x="3581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6" name="Line 38"/>
          <p:cNvSpPr/>
          <p:nvPr/>
        </p:nvSpPr>
        <p:spPr>
          <a:xfrm flipH="1">
            <a:off x="3657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7" name="Line 39"/>
          <p:cNvSpPr/>
          <p:nvPr/>
        </p:nvSpPr>
        <p:spPr>
          <a:xfrm flipH="1">
            <a:off x="3733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8" name="Line 40"/>
          <p:cNvSpPr/>
          <p:nvPr/>
        </p:nvSpPr>
        <p:spPr>
          <a:xfrm flipH="1">
            <a:off x="3429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09" name="Line 41"/>
          <p:cNvSpPr/>
          <p:nvPr/>
        </p:nvSpPr>
        <p:spPr>
          <a:xfrm flipH="1">
            <a:off x="3505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0" name="Line 42"/>
          <p:cNvSpPr/>
          <p:nvPr/>
        </p:nvSpPr>
        <p:spPr>
          <a:xfrm flipH="1">
            <a:off x="3276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1" name="Line 43"/>
          <p:cNvSpPr/>
          <p:nvPr/>
        </p:nvSpPr>
        <p:spPr>
          <a:xfrm flipH="1">
            <a:off x="3352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3" name="Line 45"/>
          <p:cNvSpPr/>
          <p:nvPr/>
        </p:nvSpPr>
        <p:spPr>
          <a:xfrm flipH="1">
            <a:off x="3124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4" name="Line 46"/>
          <p:cNvSpPr/>
          <p:nvPr/>
        </p:nvSpPr>
        <p:spPr>
          <a:xfrm flipH="1">
            <a:off x="3200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5" name="Line 47"/>
          <p:cNvSpPr/>
          <p:nvPr/>
        </p:nvSpPr>
        <p:spPr>
          <a:xfrm flipH="1">
            <a:off x="2895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6" name="Line 48"/>
          <p:cNvSpPr/>
          <p:nvPr/>
        </p:nvSpPr>
        <p:spPr>
          <a:xfrm flipH="1">
            <a:off x="2971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7" name="Line 49"/>
          <p:cNvSpPr/>
          <p:nvPr/>
        </p:nvSpPr>
        <p:spPr>
          <a:xfrm flipH="1">
            <a:off x="3048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8" name="Line 50"/>
          <p:cNvSpPr/>
          <p:nvPr/>
        </p:nvSpPr>
        <p:spPr>
          <a:xfrm flipH="1">
            <a:off x="2743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19" name="Line 51"/>
          <p:cNvSpPr/>
          <p:nvPr/>
        </p:nvSpPr>
        <p:spPr>
          <a:xfrm flipH="1">
            <a:off x="2819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0" name="Line 52"/>
          <p:cNvSpPr/>
          <p:nvPr/>
        </p:nvSpPr>
        <p:spPr>
          <a:xfrm flipH="1">
            <a:off x="2514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1" name="Line 53"/>
          <p:cNvSpPr/>
          <p:nvPr/>
        </p:nvSpPr>
        <p:spPr>
          <a:xfrm flipH="1">
            <a:off x="2590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2" name="Line 54"/>
          <p:cNvSpPr/>
          <p:nvPr/>
        </p:nvSpPr>
        <p:spPr>
          <a:xfrm flipH="1">
            <a:off x="2667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3" name="Line 55"/>
          <p:cNvSpPr/>
          <p:nvPr/>
        </p:nvSpPr>
        <p:spPr>
          <a:xfrm flipH="1">
            <a:off x="2362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4" name="Line 56"/>
          <p:cNvSpPr/>
          <p:nvPr/>
        </p:nvSpPr>
        <p:spPr>
          <a:xfrm flipH="1">
            <a:off x="2438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5" name="Line 57"/>
          <p:cNvSpPr/>
          <p:nvPr/>
        </p:nvSpPr>
        <p:spPr>
          <a:xfrm flipH="1">
            <a:off x="2133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6" name="Line 58"/>
          <p:cNvSpPr/>
          <p:nvPr/>
        </p:nvSpPr>
        <p:spPr>
          <a:xfrm flipH="1">
            <a:off x="2209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7" name="Line 59"/>
          <p:cNvSpPr/>
          <p:nvPr/>
        </p:nvSpPr>
        <p:spPr>
          <a:xfrm flipH="1">
            <a:off x="2286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8" name="Line 60"/>
          <p:cNvSpPr/>
          <p:nvPr/>
        </p:nvSpPr>
        <p:spPr>
          <a:xfrm flipH="1">
            <a:off x="1981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29" name="Line 61"/>
          <p:cNvSpPr/>
          <p:nvPr/>
        </p:nvSpPr>
        <p:spPr>
          <a:xfrm flipH="1">
            <a:off x="2057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0" name="Line 62"/>
          <p:cNvSpPr/>
          <p:nvPr/>
        </p:nvSpPr>
        <p:spPr>
          <a:xfrm flipH="1">
            <a:off x="1752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1" name="Line 63"/>
          <p:cNvSpPr/>
          <p:nvPr/>
        </p:nvSpPr>
        <p:spPr>
          <a:xfrm flipH="1">
            <a:off x="1828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2" name="Line 64"/>
          <p:cNvSpPr/>
          <p:nvPr/>
        </p:nvSpPr>
        <p:spPr>
          <a:xfrm flipH="1">
            <a:off x="1905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3" name="Line 65"/>
          <p:cNvSpPr/>
          <p:nvPr/>
        </p:nvSpPr>
        <p:spPr>
          <a:xfrm flipH="1">
            <a:off x="16002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4" name="Line 66"/>
          <p:cNvSpPr/>
          <p:nvPr/>
        </p:nvSpPr>
        <p:spPr>
          <a:xfrm flipH="1">
            <a:off x="1676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5" name="Line 67"/>
          <p:cNvSpPr/>
          <p:nvPr/>
        </p:nvSpPr>
        <p:spPr>
          <a:xfrm flipH="1">
            <a:off x="15240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8" name="Line 70"/>
          <p:cNvSpPr/>
          <p:nvPr/>
        </p:nvSpPr>
        <p:spPr>
          <a:xfrm flipH="1">
            <a:off x="1371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39" name="Line 71"/>
          <p:cNvSpPr/>
          <p:nvPr/>
        </p:nvSpPr>
        <p:spPr>
          <a:xfrm flipH="1">
            <a:off x="14478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40" name="Line 72"/>
          <p:cNvSpPr/>
          <p:nvPr/>
        </p:nvSpPr>
        <p:spPr>
          <a:xfrm flipH="1">
            <a:off x="12954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47" name="Line 79"/>
          <p:cNvSpPr/>
          <p:nvPr/>
        </p:nvSpPr>
        <p:spPr>
          <a:xfrm>
            <a:off x="3124200" y="5410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848" name="Line 80"/>
          <p:cNvSpPr/>
          <p:nvPr/>
        </p:nvSpPr>
        <p:spPr>
          <a:xfrm flipH="1">
            <a:off x="4419600" y="5334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  <p:bldP spid="32774" grpId="0"/>
      <p:bldP spid="32775" grpId="0"/>
      <p:bldP spid="32776" grpId="0"/>
      <p:bldP spid="32782" grpId="0"/>
      <p:bldP spid="327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685800" y="3048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1295400" y="1554163"/>
            <a:ext cx="7772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nghiệm của bất phương trình 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1295400" y="11430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/>
          <p:nvPr/>
        </p:nvSpPr>
        <p:spPr>
          <a:xfrm>
            <a:off x="609600" y="3657600"/>
            <a:ext cx="609600" cy="466725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5" name="Text Box 7"/>
          <p:cNvSpPr txBox="1"/>
          <p:nvPr/>
        </p:nvSpPr>
        <p:spPr>
          <a:xfrm>
            <a:off x="1295400" y="3657600"/>
            <a:ext cx="7696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vế trái, vế phải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nghiệm của bất phương trình x &gt; 3, bất phương trình 3 &lt; x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trình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8"/>
          <p:cNvSpPr txBox="1"/>
          <p:nvPr/>
        </p:nvSpPr>
        <p:spPr>
          <a:xfrm>
            <a:off x="1524000" y="2133600"/>
            <a:ext cx="708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 :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 của bất phương trình x &gt; 3 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Text Box 9"/>
          <p:cNvSpPr txBox="1"/>
          <p:nvPr/>
        </p:nvSpPr>
        <p:spPr>
          <a:xfrm>
            <a:off x="1447800" y="25908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hợp các số lớn hơn 3, hay ta có tập hợp 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53" name="Object 10"/>
          <p:cNvGraphicFramePr>
            <a:graphicFrameLocks noChangeAspect="1"/>
          </p:cNvGraphicFramePr>
          <p:nvPr/>
        </p:nvGraphicFramePr>
        <p:xfrm>
          <a:off x="7143750" y="2582863"/>
          <a:ext cx="13144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609600" imgH="215900" progId="Equation.3">
                  <p:embed/>
                </p:oleObj>
              </mc:Choice>
              <mc:Fallback>
                <p:oleObj r:id="rId3" imgW="6096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0" y="2582863"/>
                        <a:ext cx="1314450" cy="465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1"/>
          <p:cNvSpPr/>
          <p:nvPr/>
        </p:nvSpPr>
        <p:spPr>
          <a:xfrm>
            <a:off x="1219200" y="3429000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5" name="Line 12"/>
          <p:cNvSpPr/>
          <p:nvPr/>
        </p:nvSpPr>
        <p:spPr>
          <a:xfrm>
            <a:off x="4876800" y="3352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6" name="Line 13"/>
          <p:cNvSpPr/>
          <p:nvPr/>
        </p:nvSpPr>
        <p:spPr>
          <a:xfrm>
            <a:off x="3048000" y="3352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7" name="Text Box 14"/>
          <p:cNvSpPr txBox="1"/>
          <p:nvPr/>
        </p:nvSpPr>
        <p:spPr>
          <a:xfrm>
            <a:off x="2916238" y="34290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8" name="Text Box 15"/>
          <p:cNvSpPr txBox="1"/>
          <p:nvPr/>
        </p:nvSpPr>
        <p:spPr>
          <a:xfrm>
            <a:off x="4724400" y="34290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59" name="Object 16"/>
          <p:cNvGraphicFramePr>
            <a:graphicFrameLocks noChangeAspect="1"/>
          </p:cNvGraphicFramePr>
          <p:nvPr/>
        </p:nvGraphicFramePr>
        <p:xfrm>
          <a:off x="4800600" y="3200400"/>
          <a:ext cx="350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5" imgW="165100" imgH="215900" progId="Equation.3">
                  <p:embed/>
                </p:oleObj>
              </mc:Choice>
              <mc:Fallback>
                <p:oleObj r:id="rId5" imgW="1651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3200400"/>
                        <a:ext cx="350838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Line 17"/>
          <p:cNvSpPr/>
          <p:nvPr/>
        </p:nvSpPr>
        <p:spPr>
          <a:xfrm flipH="1">
            <a:off x="4648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1" name="Line 18"/>
          <p:cNvSpPr/>
          <p:nvPr/>
        </p:nvSpPr>
        <p:spPr>
          <a:xfrm flipH="1">
            <a:off x="4724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2" name="Line 19"/>
          <p:cNvSpPr/>
          <p:nvPr/>
        </p:nvSpPr>
        <p:spPr>
          <a:xfrm flipH="1">
            <a:off x="4800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3" name="Line 20"/>
          <p:cNvSpPr/>
          <p:nvPr/>
        </p:nvSpPr>
        <p:spPr>
          <a:xfrm flipH="1">
            <a:off x="4495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4" name="Line 21"/>
          <p:cNvSpPr/>
          <p:nvPr/>
        </p:nvSpPr>
        <p:spPr>
          <a:xfrm flipH="1">
            <a:off x="4572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5" name="Line 22"/>
          <p:cNvSpPr/>
          <p:nvPr/>
        </p:nvSpPr>
        <p:spPr>
          <a:xfrm flipH="1">
            <a:off x="4267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6" name="Line 23"/>
          <p:cNvSpPr/>
          <p:nvPr/>
        </p:nvSpPr>
        <p:spPr>
          <a:xfrm flipH="1">
            <a:off x="4343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7" name="Line 24"/>
          <p:cNvSpPr/>
          <p:nvPr/>
        </p:nvSpPr>
        <p:spPr>
          <a:xfrm flipH="1">
            <a:off x="4419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8" name="Line 25"/>
          <p:cNvSpPr/>
          <p:nvPr/>
        </p:nvSpPr>
        <p:spPr>
          <a:xfrm flipH="1">
            <a:off x="4114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9" name="Line 26"/>
          <p:cNvSpPr/>
          <p:nvPr/>
        </p:nvSpPr>
        <p:spPr>
          <a:xfrm flipH="1">
            <a:off x="4191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0" name="Line 27"/>
          <p:cNvSpPr/>
          <p:nvPr/>
        </p:nvSpPr>
        <p:spPr>
          <a:xfrm flipH="1">
            <a:off x="3886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1" name="Line 28"/>
          <p:cNvSpPr/>
          <p:nvPr/>
        </p:nvSpPr>
        <p:spPr>
          <a:xfrm flipH="1">
            <a:off x="3962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2" name="Line 29"/>
          <p:cNvSpPr/>
          <p:nvPr/>
        </p:nvSpPr>
        <p:spPr>
          <a:xfrm flipH="1">
            <a:off x="4038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3" name="Line 30"/>
          <p:cNvSpPr/>
          <p:nvPr/>
        </p:nvSpPr>
        <p:spPr>
          <a:xfrm flipH="1">
            <a:off x="3733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4" name="Line 31"/>
          <p:cNvSpPr/>
          <p:nvPr/>
        </p:nvSpPr>
        <p:spPr>
          <a:xfrm flipH="1">
            <a:off x="3810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5" name="Line 32"/>
          <p:cNvSpPr/>
          <p:nvPr/>
        </p:nvSpPr>
        <p:spPr>
          <a:xfrm flipH="1">
            <a:off x="3505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6" name="Line 33"/>
          <p:cNvSpPr/>
          <p:nvPr/>
        </p:nvSpPr>
        <p:spPr>
          <a:xfrm flipH="1">
            <a:off x="3581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7" name="Line 34"/>
          <p:cNvSpPr/>
          <p:nvPr/>
        </p:nvSpPr>
        <p:spPr>
          <a:xfrm flipH="1">
            <a:off x="3657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8" name="Line 35"/>
          <p:cNvSpPr/>
          <p:nvPr/>
        </p:nvSpPr>
        <p:spPr>
          <a:xfrm flipH="1">
            <a:off x="3352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9" name="Line 36"/>
          <p:cNvSpPr/>
          <p:nvPr/>
        </p:nvSpPr>
        <p:spPr>
          <a:xfrm flipH="1">
            <a:off x="3429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0" name="Line 37"/>
          <p:cNvSpPr/>
          <p:nvPr/>
        </p:nvSpPr>
        <p:spPr>
          <a:xfrm flipH="1">
            <a:off x="3200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1" name="Line 38"/>
          <p:cNvSpPr/>
          <p:nvPr/>
        </p:nvSpPr>
        <p:spPr>
          <a:xfrm flipH="1">
            <a:off x="3276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2" name="Line 40"/>
          <p:cNvSpPr/>
          <p:nvPr/>
        </p:nvSpPr>
        <p:spPr>
          <a:xfrm flipH="1">
            <a:off x="3048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3" name="Line 41"/>
          <p:cNvSpPr/>
          <p:nvPr/>
        </p:nvSpPr>
        <p:spPr>
          <a:xfrm flipH="1">
            <a:off x="3124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4" name="Line 42"/>
          <p:cNvSpPr/>
          <p:nvPr/>
        </p:nvSpPr>
        <p:spPr>
          <a:xfrm flipH="1">
            <a:off x="2819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5" name="Line 43"/>
          <p:cNvSpPr/>
          <p:nvPr/>
        </p:nvSpPr>
        <p:spPr>
          <a:xfrm flipH="1">
            <a:off x="2895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6" name="Line 44"/>
          <p:cNvSpPr/>
          <p:nvPr/>
        </p:nvSpPr>
        <p:spPr>
          <a:xfrm flipH="1">
            <a:off x="2971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7" name="Line 45"/>
          <p:cNvSpPr/>
          <p:nvPr/>
        </p:nvSpPr>
        <p:spPr>
          <a:xfrm flipH="1">
            <a:off x="2667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8" name="Line 46"/>
          <p:cNvSpPr/>
          <p:nvPr/>
        </p:nvSpPr>
        <p:spPr>
          <a:xfrm flipH="1">
            <a:off x="2743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89" name="Line 47"/>
          <p:cNvSpPr/>
          <p:nvPr/>
        </p:nvSpPr>
        <p:spPr>
          <a:xfrm flipH="1">
            <a:off x="2438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0" name="Line 48"/>
          <p:cNvSpPr/>
          <p:nvPr/>
        </p:nvSpPr>
        <p:spPr>
          <a:xfrm flipH="1">
            <a:off x="2514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1" name="Line 49"/>
          <p:cNvSpPr/>
          <p:nvPr/>
        </p:nvSpPr>
        <p:spPr>
          <a:xfrm flipH="1">
            <a:off x="2590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2" name="Line 50"/>
          <p:cNvSpPr/>
          <p:nvPr/>
        </p:nvSpPr>
        <p:spPr>
          <a:xfrm flipH="1">
            <a:off x="2286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3" name="Line 51"/>
          <p:cNvSpPr/>
          <p:nvPr/>
        </p:nvSpPr>
        <p:spPr>
          <a:xfrm flipH="1">
            <a:off x="2362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4" name="Line 52"/>
          <p:cNvSpPr/>
          <p:nvPr/>
        </p:nvSpPr>
        <p:spPr>
          <a:xfrm flipH="1">
            <a:off x="2057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5" name="Line 53"/>
          <p:cNvSpPr/>
          <p:nvPr/>
        </p:nvSpPr>
        <p:spPr>
          <a:xfrm flipH="1">
            <a:off x="2133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6" name="Line 54"/>
          <p:cNvSpPr/>
          <p:nvPr/>
        </p:nvSpPr>
        <p:spPr>
          <a:xfrm flipH="1">
            <a:off x="2209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7" name="Line 55"/>
          <p:cNvSpPr/>
          <p:nvPr/>
        </p:nvSpPr>
        <p:spPr>
          <a:xfrm flipH="1">
            <a:off x="1905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8" name="Line 56"/>
          <p:cNvSpPr/>
          <p:nvPr/>
        </p:nvSpPr>
        <p:spPr>
          <a:xfrm flipH="1">
            <a:off x="1981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99" name="Line 57"/>
          <p:cNvSpPr/>
          <p:nvPr/>
        </p:nvSpPr>
        <p:spPr>
          <a:xfrm flipH="1">
            <a:off x="1676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0" name="Line 58"/>
          <p:cNvSpPr/>
          <p:nvPr/>
        </p:nvSpPr>
        <p:spPr>
          <a:xfrm flipH="1">
            <a:off x="1752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1" name="Line 59"/>
          <p:cNvSpPr/>
          <p:nvPr/>
        </p:nvSpPr>
        <p:spPr>
          <a:xfrm flipH="1">
            <a:off x="1828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2" name="Line 60"/>
          <p:cNvSpPr/>
          <p:nvPr/>
        </p:nvSpPr>
        <p:spPr>
          <a:xfrm flipH="1">
            <a:off x="15240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3" name="Line 61"/>
          <p:cNvSpPr/>
          <p:nvPr/>
        </p:nvSpPr>
        <p:spPr>
          <a:xfrm flipH="1">
            <a:off x="1600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4" name="Line 62"/>
          <p:cNvSpPr/>
          <p:nvPr/>
        </p:nvSpPr>
        <p:spPr>
          <a:xfrm flipH="1">
            <a:off x="14478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5" name="Line 65"/>
          <p:cNvSpPr/>
          <p:nvPr/>
        </p:nvSpPr>
        <p:spPr>
          <a:xfrm flipH="1">
            <a:off x="12954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6" name="Line 66"/>
          <p:cNvSpPr/>
          <p:nvPr/>
        </p:nvSpPr>
        <p:spPr>
          <a:xfrm flipH="1">
            <a:off x="13716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7" name="Line 67"/>
          <p:cNvSpPr/>
          <p:nvPr/>
        </p:nvSpPr>
        <p:spPr>
          <a:xfrm flipH="1">
            <a:off x="1219200" y="3276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78"/>
          <p:cNvGrpSpPr/>
          <p:nvPr/>
        </p:nvGrpSpPr>
        <p:grpSpPr>
          <a:xfrm>
            <a:off x="1066800" y="4724400"/>
            <a:ext cx="7620000" cy="1204913"/>
            <a:chOff x="192" y="2781"/>
            <a:chExt cx="4800" cy="759"/>
          </a:xfrm>
        </p:grpSpPr>
        <p:grpSp>
          <p:nvGrpSpPr>
            <p:cNvPr id="6209" name="Group 71"/>
            <p:cNvGrpSpPr/>
            <p:nvPr/>
          </p:nvGrpSpPr>
          <p:grpSpPr>
            <a:xfrm>
              <a:off x="192" y="2781"/>
              <a:ext cx="4800" cy="759"/>
              <a:chOff x="192" y="2781"/>
              <a:chExt cx="4800" cy="759"/>
            </a:xfrm>
          </p:grpSpPr>
          <p:sp>
            <p:nvSpPr>
              <p:cNvPr id="6212" name="Text Box 68"/>
              <p:cNvSpPr txBox="1"/>
              <p:nvPr/>
            </p:nvSpPr>
            <p:spPr>
              <a:xfrm>
                <a:off x="192" y="2784"/>
                <a:ext cx="4800" cy="7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>
                    <a:solidFill>
                      <a:schemeClr val="bg2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solidFill>
                      <a:schemeClr val="bg2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1">
                    <a:solidFill>
                      <a:schemeClr val="bg2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2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en-US" sz="24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 lời: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x-none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nghiệm của bất phương trình x &gt; 3 l</a:t>
                </a:r>
                <a:r>
                  <a:rPr lang="vi-VN" altLang="x-none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endParaRPr lang="vi-VN" altLang="x-none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vi-VN" altLang="x-none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tập nghiệm của bất phương trình 3 &lt; x l</a:t>
                </a:r>
                <a:r>
                  <a:rPr lang="vi-VN" altLang="x-none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x-none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, tập nghiệm của phương trình x = 3 l</a:t>
                </a:r>
                <a:r>
                  <a:rPr lang="vi-VN" altLang="x-none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x-none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:endParaRPr lang="en-US" alt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6213" name="Object 69"/>
              <p:cNvGraphicFramePr>
                <a:graphicFrameLocks noChangeAspect="1"/>
              </p:cNvGraphicFramePr>
              <p:nvPr/>
            </p:nvGraphicFramePr>
            <p:xfrm>
              <a:off x="4128" y="2781"/>
              <a:ext cx="816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r:id="rId7" imgW="609600" imgH="215900" progId="Equation.3">
                      <p:embed/>
                    </p:oleObj>
                  </mc:Choice>
                  <mc:Fallback>
                    <p:oleObj r:id="rId7" imgW="609600" imgH="215900" progId="Equation.3">
                      <p:embed/>
                      <p:pic>
                        <p:nvPicPr>
                          <p:cNvPr id="0" name="Picture 3080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128" y="2781"/>
                            <a:ext cx="816" cy="28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210" name="Object 72"/>
            <p:cNvGraphicFramePr>
              <a:graphicFrameLocks noChangeAspect="1"/>
            </p:cNvGraphicFramePr>
            <p:nvPr/>
          </p:nvGraphicFramePr>
          <p:xfrm>
            <a:off x="3504" y="3021"/>
            <a:ext cx="81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r:id="rId9" imgW="609600" imgH="215900" progId="Equation.3">
                    <p:embed/>
                  </p:oleObj>
                </mc:Choice>
                <mc:Fallback>
                  <p:oleObj r:id="rId9" imgW="609600" imgH="215900" progId="Equation.3">
                    <p:embed/>
                    <p:pic>
                      <p:nvPicPr>
                        <p:cNvPr id="0" name="Picture 308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04" y="3021"/>
                          <a:ext cx="816" cy="2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11" name="Object 75"/>
            <p:cNvGraphicFramePr>
              <a:graphicFrameLocks noChangeAspect="1"/>
            </p:cNvGraphicFramePr>
            <p:nvPr/>
          </p:nvGraphicFramePr>
          <p:xfrm>
            <a:off x="3216" y="3213"/>
            <a:ext cx="33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r:id="rId11" imgW="203200" imgH="215900" progId="Equation.3">
                    <p:embed/>
                  </p:oleObj>
                </mc:Choice>
                <mc:Fallback>
                  <p:oleObj r:id="rId11" imgW="203200" imgH="215900" progId="Equation.3">
                    <p:embed/>
                    <p:pic>
                      <p:nvPicPr>
                        <p:cNvPr id="0" name="Picture 308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16" y="3213"/>
                          <a:ext cx="336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685800" y="3048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9"/>
          <p:cNvSpPr txBox="1"/>
          <p:nvPr/>
        </p:nvSpPr>
        <p:spPr>
          <a:xfrm>
            <a:off x="1295400" y="1554163"/>
            <a:ext cx="7772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nghiệm của bất phương trình 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Text Box 10"/>
          <p:cNvSpPr txBox="1"/>
          <p:nvPr/>
        </p:nvSpPr>
        <p:spPr>
          <a:xfrm>
            <a:off x="1295400" y="11430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7" name="Text Box 11"/>
          <p:cNvSpPr txBox="1"/>
          <p:nvPr/>
        </p:nvSpPr>
        <p:spPr>
          <a:xfrm>
            <a:off x="838200" y="2133600"/>
            <a:ext cx="7848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AutoNum type="alphaLcParenR"/>
            </a:pP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 :</a:t>
            </a:r>
          </a:p>
          <a:p>
            <a:pPr marL="342900" lvl="0" indent="-342900" eaLnBrk="1" hangingPunct="1">
              <a:spcBef>
                <a:spcPct val="50000"/>
              </a:spcBef>
              <a:buAutoNum type="alphaLcParenR"/>
            </a:pP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 :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Bất phương trình x  7 có tập nghiệm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708" name="Object 12"/>
          <p:cNvGraphicFramePr>
            <a:graphicFrameLocks noGrp="1" noChangeAspect="1"/>
          </p:cNvGraphicFramePr>
          <p:nvPr>
            <p:ph/>
          </p:nvPr>
        </p:nvGraphicFramePr>
        <p:xfrm>
          <a:off x="7493000" y="3068638"/>
          <a:ext cx="1270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609600" imgH="215900" progId="Equation.3">
                  <p:embed/>
                </p:oleObj>
              </mc:Choice>
              <mc:Fallback>
                <p:oleObj r:id="rId3" imgW="609600" imgH="2159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493000" y="3068638"/>
                        <a:ext cx="1270000" cy="4492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Line 15"/>
          <p:cNvSpPr/>
          <p:nvPr/>
        </p:nvSpPr>
        <p:spPr>
          <a:xfrm>
            <a:off x="1219200" y="3775075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2" name="Line 16"/>
          <p:cNvSpPr/>
          <p:nvPr/>
        </p:nvSpPr>
        <p:spPr>
          <a:xfrm>
            <a:off x="5334000" y="36988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3" name="Line 17"/>
          <p:cNvSpPr/>
          <p:nvPr/>
        </p:nvSpPr>
        <p:spPr>
          <a:xfrm>
            <a:off x="2667000" y="36988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5" name="Line 19"/>
          <p:cNvSpPr/>
          <p:nvPr/>
        </p:nvSpPr>
        <p:spPr>
          <a:xfrm flipH="1">
            <a:off x="73152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6" name="Line 20"/>
          <p:cNvSpPr/>
          <p:nvPr/>
        </p:nvSpPr>
        <p:spPr>
          <a:xfrm flipH="1">
            <a:off x="73914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7" name="Line 21"/>
          <p:cNvSpPr/>
          <p:nvPr/>
        </p:nvSpPr>
        <p:spPr>
          <a:xfrm flipH="1">
            <a:off x="74676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8" name="Line 22"/>
          <p:cNvSpPr/>
          <p:nvPr/>
        </p:nvSpPr>
        <p:spPr>
          <a:xfrm flipH="1">
            <a:off x="71628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9" name="Line 23"/>
          <p:cNvSpPr/>
          <p:nvPr/>
        </p:nvSpPr>
        <p:spPr>
          <a:xfrm flipH="1">
            <a:off x="72390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0" name="Line 24"/>
          <p:cNvSpPr/>
          <p:nvPr/>
        </p:nvSpPr>
        <p:spPr>
          <a:xfrm flipH="1">
            <a:off x="69342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1" name="Line 25"/>
          <p:cNvSpPr/>
          <p:nvPr/>
        </p:nvSpPr>
        <p:spPr>
          <a:xfrm flipH="1">
            <a:off x="70104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2" name="Line 26"/>
          <p:cNvSpPr/>
          <p:nvPr/>
        </p:nvSpPr>
        <p:spPr>
          <a:xfrm flipH="1">
            <a:off x="70866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3" name="Line 27"/>
          <p:cNvSpPr/>
          <p:nvPr/>
        </p:nvSpPr>
        <p:spPr>
          <a:xfrm flipH="1">
            <a:off x="67818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4" name="Line 28"/>
          <p:cNvSpPr/>
          <p:nvPr/>
        </p:nvSpPr>
        <p:spPr>
          <a:xfrm flipH="1">
            <a:off x="68580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5" name="Line 29"/>
          <p:cNvSpPr/>
          <p:nvPr/>
        </p:nvSpPr>
        <p:spPr>
          <a:xfrm flipH="1">
            <a:off x="65532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6" name="Line 30"/>
          <p:cNvSpPr/>
          <p:nvPr/>
        </p:nvSpPr>
        <p:spPr>
          <a:xfrm flipH="1">
            <a:off x="66294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7" name="Line 31"/>
          <p:cNvSpPr/>
          <p:nvPr/>
        </p:nvSpPr>
        <p:spPr>
          <a:xfrm flipH="1">
            <a:off x="67056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8" name="Line 32"/>
          <p:cNvSpPr/>
          <p:nvPr/>
        </p:nvSpPr>
        <p:spPr>
          <a:xfrm flipH="1">
            <a:off x="64008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9" name="Line 33"/>
          <p:cNvSpPr/>
          <p:nvPr/>
        </p:nvSpPr>
        <p:spPr>
          <a:xfrm flipH="1">
            <a:off x="64770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0" name="Line 34"/>
          <p:cNvSpPr/>
          <p:nvPr/>
        </p:nvSpPr>
        <p:spPr>
          <a:xfrm flipH="1">
            <a:off x="61722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1" name="Line 35"/>
          <p:cNvSpPr/>
          <p:nvPr/>
        </p:nvSpPr>
        <p:spPr>
          <a:xfrm flipH="1">
            <a:off x="62484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2" name="Line 36"/>
          <p:cNvSpPr/>
          <p:nvPr/>
        </p:nvSpPr>
        <p:spPr>
          <a:xfrm flipH="1">
            <a:off x="63246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3" name="Line 37"/>
          <p:cNvSpPr/>
          <p:nvPr/>
        </p:nvSpPr>
        <p:spPr>
          <a:xfrm flipH="1">
            <a:off x="60198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4" name="Line 38"/>
          <p:cNvSpPr/>
          <p:nvPr/>
        </p:nvSpPr>
        <p:spPr>
          <a:xfrm flipH="1">
            <a:off x="60960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5" name="Line 39"/>
          <p:cNvSpPr/>
          <p:nvPr/>
        </p:nvSpPr>
        <p:spPr>
          <a:xfrm flipH="1">
            <a:off x="58674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6" name="Line 40"/>
          <p:cNvSpPr/>
          <p:nvPr/>
        </p:nvSpPr>
        <p:spPr>
          <a:xfrm flipH="1">
            <a:off x="59436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8" name="Line 42"/>
          <p:cNvSpPr/>
          <p:nvPr/>
        </p:nvSpPr>
        <p:spPr>
          <a:xfrm flipH="1">
            <a:off x="57150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9" name="Line 43"/>
          <p:cNvSpPr/>
          <p:nvPr/>
        </p:nvSpPr>
        <p:spPr>
          <a:xfrm flipH="1">
            <a:off x="57912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40" name="Line 44"/>
          <p:cNvSpPr/>
          <p:nvPr/>
        </p:nvSpPr>
        <p:spPr>
          <a:xfrm flipH="1">
            <a:off x="54864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41" name="Line 45"/>
          <p:cNvSpPr/>
          <p:nvPr/>
        </p:nvSpPr>
        <p:spPr>
          <a:xfrm flipH="1">
            <a:off x="55626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42" name="Line 46"/>
          <p:cNvSpPr/>
          <p:nvPr/>
        </p:nvSpPr>
        <p:spPr>
          <a:xfrm flipH="1">
            <a:off x="56388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43" name="Line 47"/>
          <p:cNvSpPr/>
          <p:nvPr/>
        </p:nvSpPr>
        <p:spPr>
          <a:xfrm flipH="1">
            <a:off x="53340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44" name="Line 48"/>
          <p:cNvSpPr/>
          <p:nvPr/>
        </p:nvSpPr>
        <p:spPr>
          <a:xfrm flipH="1">
            <a:off x="5410200" y="36226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66" name="Text Box 70"/>
          <p:cNvSpPr txBox="1"/>
          <p:nvPr/>
        </p:nvSpPr>
        <p:spPr>
          <a:xfrm>
            <a:off x="2514600" y="3830638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67" name="Text Box 71"/>
          <p:cNvSpPr txBox="1"/>
          <p:nvPr/>
        </p:nvSpPr>
        <p:spPr>
          <a:xfrm>
            <a:off x="5126038" y="387191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768" name="Object 72"/>
          <p:cNvGraphicFramePr>
            <a:graphicFrameLocks noChangeAspect="1"/>
          </p:cNvGraphicFramePr>
          <p:nvPr/>
        </p:nvGraphicFramePr>
        <p:xfrm>
          <a:off x="5056188" y="3581400"/>
          <a:ext cx="354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152400" imgH="215900" progId="Equation.3">
                  <p:embed/>
                </p:oleObj>
              </mc:Choice>
              <mc:Fallback>
                <p:oleObj r:id="rId5" imgW="152400" imgH="2159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6188" y="3581400"/>
                        <a:ext cx="354012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71" name="Text Box 75"/>
          <p:cNvSpPr txBox="1"/>
          <p:nvPr/>
        </p:nvSpPr>
        <p:spPr>
          <a:xfrm>
            <a:off x="685800" y="4191000"/>
            <a:ext cx="533400" cy="46672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72" name="Text Box 76"/>
          <p:cNvSpPr txBox="1"/>
          <p:nvPr/>
        </p:nvSpPr>
        <p:spPr>
          <a:xfrm>
            <a:off x="1295400" y="4114800"/>
            <a:ext cx="7620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tập nghiệm của bất phương trình x 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-2 trên trục số</a:t>
            </a:r>
            <a:endParaRPr lang="vi-VN" altLang="x-none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774" name="Text Box 78"/>
          <p:cNvSpPr txBox="1"/>
          <p:nvPr/>
        </p:nvSpPr>
        <p:spPr>
          <a:xfrm>
            <a:off x="685800" y="5105400"/>
            <a:ext cx="533400" cy="46672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76" name="Text Box 80"/>
          <p:cNvSpPr txBox="1"/>
          <p:nvPr/>
        </p:nvSpPr>
        <p:spPr>
          <a:xfrm>
            <a:off x="1219200" y="5029200"/>
            <a:ext cx="7620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tập nghiệm của bất phương trình x &lt; 4 trên trục số</a:t>
            </a:r>
            <a:endParaRPr lang="vi-VN" altLang="x-none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77" name="Text Box 81"/>
          <p:cNvSpPr txBox="1"/>
          <p:nvPr/>
        </p:nvSpPr>
        <p:spPr>
          <a:xfrm>
            <a:off x="685800" y="3048000"/>
            <a:ext cx="701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tập hợp các số nhỏ hơn hoặc bằng 7, tức l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vi-V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tập hợp</a:t>
            </a:r>
            <a:endParaRPr lang="vi-VN" altLang="en-US" sz="2400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66" grpId="0"/>
      <p:bldP spid="29767" grpId="0"/>
      <p:bldP spid="29771" grpId="0" animBg="1"/>
      <p:bldP spid="29772" grpId="0"/>
      <p:bldP spid="29774" grpId="0" animBg="1"/>
      <p:bldP spid="29776" grpId="0"/>
      <p:bldP spid="297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685800" y="3048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62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MỘT ẨN</a:t>
            </a:r>
            <a:endParaRPr lang="en-US" alt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 Box 5"/>
          <p:cNvSpPr txBox="1"/>
          <p:nvPr/>
        </p:nvSpPr>
        <p:spPr>
          <a:xfrm>
            <a:off x="1295400" y="1554163"/>
            <a:ext cx="7772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nghiệm của bất phương trình 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 Box 6"/>
          <p:cNvSpPr txBox="1"/>
          <p:nvPr/>
        </p:nvSpPr>
        <p:spPr>
          <a:xfrm>
            <a:off x="1295400" y="11430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en-US" altLang="en-US" sz="32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7" name="Text Box 7"/>
          <p:cNvSpPr txBox="1"/>
          <p:nvPr/>
        </p:nvSpPr>
        <p:spPr>
          <a:xfrm>
            <a:off x="685800" y="2057400"/>
            <a:ext cx="533400" cy="46672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9" name="Text Box 9"/>
          <p:cNvSpPr txBox="1"/>
          <p:nvPr/>
        </p:nvSpPr>
        <p:spPr>
          <a:xfrm>
            <a:off x="685800" y="3749675"/>
            <a:ext cx="533400" cy="46672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295400" y="2066925"/>
            <a:ext cx="7620000" cy="496888"/>
            <a:chOff x="816" y="1302"/>
            <a:chExt cx="4800" cy="313"/>
          </a:xfrm>
        </p:grpSpPr>
        <p:sp>
          <p:nvSpPr>
            <p:cNvPr id="8268" name="Text Box 8"/>
            <p:cNvSpPr txBox="1"/>
            <p:nvPr/>
          </p:nvSpPr>
          <p:spPr>
            <a:xfrm>
              <a:off x="816" y="1302"/>
              <a:ext cx="48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1">
                  <a:solidFill>
                    <a:schemeClr val="bg2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bg2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chemeClr val="bg2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vi-VN" altLang="x-none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 phương trình x </a:t>
              </a:r>
              <a:r>
                <a:rPr lang="vi-VN" altLang="x-none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 -2 có tập nghiệm </a:t>
              </a:r>
              <a:endParaRPr lang="vi-VN" altLang="x-none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8269" name="Object 11"/>
            <p:cNvGraphicFramePr>
              <a:graphicFrameLocks noChangeAspect="1"/>
            </p:cNvGraphicFramePr>
            <p:nvPr/>
          </p:nvGraphicFramePr>
          <p:xfrm>
            <a:off x="3984" y="1330"/>
            <a:ext cx="921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r:id="rId3" imgW="698500" imgH="215900" progId="Equation.3">
                    <p:embed/>
                  </p:oleObj>
                </mc:Choice>
                <mc:Fallback>
                  <p:oleObj r:id="rId3" imgW="698500" imgH="215900" progId="Equation.3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84" y="1330"/>
                          <a:ext cx="921" cy="2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4" name="Line 14"/>
          <p:cNvSpPr/>
          <p:nvPr/>
        </p:nvSpPr>
        <p:spPr>
          <a:xfrm>
            <a:off x="1295400" y="3048000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5" name="Line 15"/>
          <p:cNvSpPr/>
          <p:nvPr/>
        </p:nvSpPr>
        <p:spPr>
          <a:xfrm>
            <a:off x="4724400" y="2971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6" name="Line 16"/>
          <p:cNvSpPr/>
          <p:nvPr/>
        </p:nvSpPr>
        <p:spPr>
          <a:xfrm>
            <a:off x="3124200" y="2971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7" name="Text Box 17"/>
          <p:cNvSpPr txBox="1"/>
          <p:nvPr/>
        </p:nvSpPr>
        <p:spPr>
          <a:xfrm>
            <a:off x="4551363" y="30829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38" name="Text Box 18"/>
          <p:cNvSpPr txBox="1"/>
          <p:nvPr/>
        </p:nvSpPr>
        <p:spPr>
          <a:xfrm>
            <a:off x="2874963" y="3103563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5" name="Line 45"/>
          <p:cNvSpPr/>
          <p:nvPr/>
        </p:nvSpPr>
        <p:spPr>
          <a:xfrm flipH="1">
            <a:off x="28956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66" name="Line 46"/>
          <p:cNvSpPr/>
          <p:nvPr/>
        </p:nvSpPr>
        <p:spPr>
          <a:xfrm flipH="1">
            <a:off x="29718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67" name="Line 47"/>
          <p:cNvSpPr/>
          <p:nvPr/>
        </p:nvSpPr>
        <p:spPr>
          <a:xfrm flipH="1">
            <a:off x="30480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68" name="Line 48"/>
          <p:cNvSpPr/>
          <p:nvPr/>
        </p:nvSpPr>
        <p:spPr>
          <a:xfrm flipH="1">
            <a:off x="27432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69" name="Line 49"/>
          <p:cNvSpPr/>
          <p:nvPr/>
        </p:nvSpPr>
        <p:spPr>
          <a:xfrm flipH="1">
            <a:off x="28194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0" name="Line 50"/>
          <p:cNvSpPr/>
          <p:nvPr/>
        </p:nvSpPr>
        <p:spPr>
          <a:xfrm flipH="1">
            <a:off x="25146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1" name="Line 51"/>
          <p:cNvSpPr/>
          <p:nvPr/>
        </p:nvSpPr>
        <p:spPr>
          <a:xfrm flipH="1">
            <a:off x="25908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2" name="Line 52"/>
          <p:cNvSpPr/>
          <p:nvPr/>
        </p:nvSpPr>
        <p:spPr>
          <a:xfrm flipH="1">
            <a:off x="26670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3" name="Line 53"/>
          <p:cNvSpPr/>
          <p:nvPr/>
        </p:nvSpPr>
        <p:spPr>
          <a:xfrm flipH="1">
            <a:off x="23622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4" name="Line 54"/>
          <p:cNvSpPr/>
          <p:nvPr/>
        </p:nvSpPr>
        <p:spPr>
          <a:xfrm flipH="1">
            <a:off x="24384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5" name="Line 55"/>
          <p:cNvSpPr/>
          <p:nvPr/>
        </p:nvSpPr>
        <p:spPr>
          <a:xfrm flipH="1">
            <a:off x="21336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6" name="Line 56"/>
          <p:cNvSpPr/>
          <p:nvPr/>
        </p:nvSpPr>
        <p:spPr>
          <a:xfrm flipH="1">
            <a:off x="22098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7" name="Line 57"/>
          <p:cNvSpPr/>
          <p:nvPr/>
        </p:nvSpPr>
        <p:spPr>
          <a:xfrm flipH="1">
            <a:off x="22860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8" name="Line 58"/>
          <p:cNvSpPr/>
          <p:nvPr/>
        </p:nvSpPr>
        <p:spPr>
          <a:xfrm flipH="1">
            <a:off x="19812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9" name="Line 59"/>
          <p:cNvSpPr/>
          <p:nvPr/>
        </p:nvSpPr>
        <p:spPr>
          <a:xfrm flipH="1">
            <a:off x="20574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0" name="Line 60"/>
          <p:cNvSpPr/>
          <p:nvPr/>
        </p:nvSpPr>
        <p:spPr>
          <a:xfrm flipH="1">
            <a:off x="17526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1" name="Line 61"/>
          <p:cNvSpPr/>
          <p:nvPr/>
        </p:nvSpPr>
        <p:spPr>
          <a:xfrm flipH="1">
            <a:off x="18288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2" name="Line 62"/>
          <p:cNvSpPr/>
          <p:nvPr/>
        </p:nvSpPr>
        <p:spPr>
          <a:xfrm flipH="1">
            <a:off x="19050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3" name="Line 63"/>
          <p:cNvSpPr/>
          <p:nvPr/>
        </p:nvSpPr>
        <p:spPr>
          <a:xfrm flipH="1">
            <a:off x="16002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4" name="Line 64"/>
          <p:cNvSpPr/>
          <p:nvPr/>
        </p:nvSpPr>
        <p:spPr>
          <a:xfrm flipH="1">
            <a:off x="16764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5" name="Line 65"/>
          <p:cNvSpPr/>
          <p:nvPr/>
        </p:nvSpPr>
        <p:spPr>
          <a:xfrm flipH="1">
            <a:off x="15240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8" name="Line 68"/>
          <p:cNvSpPr/>
          <p:nvPr/>
        </p:nvSpPr>
        <p:spPr>
          <a:xfrm flipH="1">
            <a:off x="13716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9" name="Line 69"/>
          <p:cNvSpPr/>
          <p:nvPr/>
        </p:nvSpPr>
        <p:spPr>
          <a:xfrm flipH="1">
            <a:off x="14478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90" name="Line 70"/>
          <p:cNvSpPr/>
          <p:nvPr/>
        </p:nvSpPr>
        <p:spPr>
          <a:xfrm flipH="1">
            <a:off x="1295400" y="28956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30848" name="Object 128"/>
          <p:cNvGraphicFramePr>
            <a:graphicFrameLocks noChangeAspect="1"/>
          </p:cNvGraphicFramePr>
          <p:nvPr/>
        </p:nvGraphicFramePr>
        <p:xfrm>
          <a:off x="3055938" y="28956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5" imgW="152400" imgH="215900" progId="Equation.3">
                  <p:embed/>
                </p:oleObj>
              </mc:Choice>
              <mc:Fallback>
                <p:oleObj r:id="rId5" imgW="152400" imgH="2159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5938" y="2895600"/>
                        <a:ext cx="3175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4"/>
          <p:cNvGrpSpPr/>
          <p:nvPr/>
        </p:nvGrpSpPr>
        <p:grpSpPr>
          <a:xfrm>
            <a:off x="1219200" y="3671888"/>
            <a:ext cx="7620000" cy="474662"/>
            <a:chOff x="768" y="2313"/>
            <a:chExt cx="4800" cy="299"/>
          </a:xfrm>
        </p:grpSpPr>
        <p:sp>
          <p:nvSpPr>
            <p:cNvPr id="8266" name="Text Box 10"/>
            <p:cNvSpPr txBox="1"/>
            <p:nvPr/>
          </p:nvSpPr>
          <p:spPr>
            <a:xfrm>
              <a:off x="768" y="2314"/>
              <a:ext cx="48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1">
                  <a:solidFill>
                    <a:schemeClr val="bg2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bg2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chemeClr val="bg2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vi-VN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 phương trình x &lt; 4 có tập nghiệm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8267" name="Object 131"/>
            <p:cNvGraphicFramePr>
              <a:graphicFrameLocks noChangeAspect="1"/>
            </p:cNvGraphicFramePr>
            <p:nvPr/>
          </p:nvGraphicFramePr>
          <p:xfrm>
            <a:off x="3810" y="2313"/>
            <a:ext cx="672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r:id="rId7" imgW="609600" imgH="215900" progId="Equation.3">
                    <p:embed/>
                  </p:oleObj>
                </mc:Choice>
                <mc:Fallback>
                  <p:oleObj r:id="rId7" imgW="609600" imgH="215900" progId="Equation.3">
                    <p:embed/>
                    <p:pic>
                      <p:nvPicPr>
                        <p:cNvPr id="0" name="Picture 308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10" y="2313"/>
                          <a:ext cx="672" cy="2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55" name="Line 135"/>
          <p:cNvSpPr/>
          <p:nvPr/>
        </p:nvSpPr>
        <p:spPr>
          <a:xfrm>
            <a:off x="1371600" y="4460875"/>
            <a:ext cx="6400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56" name="Line 136"/>
          <p:cNvSpPr/>
          <p:nvPr/>
        </p:nvSpPr>
        <p:spPr>
          <a:xfrm>
            <a:off x="5486400" y="43846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57" name="Line 137"/>
          <p:cNvSpPr/>
          <p:nvPr/>
        </p:nvSpPr>
        <p:spPr>
          <a:xfrm>
            <a:off x="2590800" y="4384675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58" name="Line 138"/>
          <p:cNvSpPr/>
          <p:nvPr/>
        </p:nvSpPr>
        <p:spPr>
          <a:xfrm flipH="1">
            <a:off x="74676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59" name="Line 139"/>
          <p:cNvSpPr/>
          <p:nvPr/>
        </p:nvSpPr>
        <p:spPr>
          <a:xfrm flipH="1">
            <a:off x="75438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0" name="Line 140"/>
          <p:cNvSpPr/>
          <p:nvPr/>
        </p:nvSpPr>
        <p:spPr>
          <a:xfrm flipH="1">
            <a:off x="76200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1" name="Line 141"/>
          <p:cNvSpPr/>
          <p:nvPr/>
        </p:nvSpPr>
        <p:spPr>
          <a:xfrm flipH="1">
            <a:off x="73152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2" name="Line 142"/>
          <p:cNvSpPr/>
          <p:nvPr/>
        </p:nvSpPr>
        <p:spPr>
          <a:xfrm flipH="1">
            <a:off x="73914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3" name="Line 143"/>
          <p:cNvSpPr/>
          <p:nvPr/>
        </p:nvSpPr>
        <p:spPr>
          <a:xfrm flipH="1">
            <a:off x="70866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4" name="Line 144"/>
          <p:cNvSpPr/>
          <p:nvPr/>
        </p:nvSpPr>
        <p:spPr>
          <a:xfrm flipH="1">
            <a:off x="71628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5" name="Line 145"/>
          <p:cNvSpPr/>
          <p:nvPr/>
        </p:nvSpPr>
        <p:spPr>
          <a:xfrm flipH="1">
            <a:off x="72390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6" name="Line 146"/>
          <p:cNvSpPr/>
          <p:nvPr/>
        </p:nvSpPr>
        <p:spPr>
          <a:xfrm flipH="1">
            <a:off x="69342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7" name="Line 147"/>
          <p:cNvSpPr/>
          <p:nvPr/>
        </p:nvSpPr>
        <p:spPr>
          <a:xfrm flipH="1">
            <a:off x="70104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8" name="Line 148"/>
          <p:cNvSpPr/>
          <p:nvPr/>
        </p:nvSpPr>
        <p:spPr>
          <a:xfrm flipH="1">
            <a:off x="67056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9" name="Line 149"/>
          <p:cNvSpPr/>
          <p:nvPr/>
        </p:nvSpPr>
        <p:spPr>
          <a:xfrm flipH="1">
            <a:off x="67818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0" name="Line 150"/>
          <p:cNvSpPr/>
          <p:nvPr/>
        </p:nvSpPr>
        <p:spPr>
          <a:xfrm flipH="1">
            <a:off x="68580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1" name="Line 151"/>
          <p:cNvSpPr/>
          <p:nvPr/>
        </p:nvSpPr>
        <p:spPr>
          <a:xfrm flipH="1">
            <a:off x="65532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2" name="Line 152"/>
          <p:cNvSpPr/>
          <p:nvPr/>
        </p:nvSpPr>
        <p:spPr>
          <a:xfrm flipH="1">
            <a:off x="66294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3" name="Line 153"/>
          <p:cNvSpPr/>
          <p:nvPr/>
        </p:nvSpPr>
        <p:spPr>
          <a:xfrm flipH="1">
            <a:off x="63246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4" name="Line 154"/>
          <p:cNvSpPr/>
          <p:nvPr/>
        </p:nvSpPr>
        <p:spPr>
          <a:xfrm flipH="1">
            <a:off x="64008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5" name="Line 155"/>
          <p:cNvSpPr/>
          <p:nvPr/>
        </p:nvSpPr>
        <p:spPr>
          <a:xfrm flipH="1">
            <a:off x="64770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6" name="Line 156"/>
          <p:cNvSpPr/>
          <p:nvPr/>
        </p:nvSpPr>
        <p:spPr>
          <a:xfrm flipH="1">
            <a:off x="61722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7" name="Line 157"/>
          <p:cNvSpPr/>
          <p:nvPr/>
        </p:nvSpPr>
        <p:spPr>
          <a:xfrm flipH="1">
            <a:off x="62484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8" name="Line 158"/>
          <p:cNvSpPr/>
          <p:nvPr/>
        </p:nvSpPr>
        <p:spPr>
          <a:xfrm flipH="1">
            <a:off x="60198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9" name="Line 159"/>
          <p:cNvSpPr/>
          <p:nvPr/>
        </p:nvSpPr>
        <p:spPr>
          <a:xfrm flipH="1">
            <a:off x="60960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0" name="Line 160"/>
          <p:cNvSpPr/>
          <p:nvPr/>
        </p:nvSpPr>
        <p:spPr>
          <a:xfrm flipH="1">
            <a:off x="58674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1" name="Line 161"/>
          <p:cNvSpPr/>
          <p:nvPr/>
        </p:nvSpPr>
        <p:spPr>
          <a:xfrm flipH="1">
            <a:off x="59436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2" name="Line 162"/>
          <p:cNvSpPr/>
          <p:nvPr/>
        </p:nvSpPr>
        <p:spPr>
          <a:xfrm flipH="1">
            <a:off x="56388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3" name="Line 163"/>
          <p:cNvSpPr/>
          <p:nvPr/>
        </p:nvSpPr>
        <p:spPr>
          <a:xfrm flipH="1">
            <a:off x="57150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4" name="Line 164"/>
          <p:cNvSpPr/>
          <p:nvPr/>
        </p:nvSpPr>
        <p:spPr>
          <a:xfrm flipH="1">
            <a:off x="57912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5" name="Line 165"/>
          <p:cNvSpPr/>
          <p:nvPr/>
        </p:nvSpPr>
        <p:spPr>
          <a:xfrm flipH="1">
            <a:off x="54864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6" name="Line 166"/>
          <p:cNvSpPr/>
          <p:nvPr/>
        </p:nvSpPr>
        <p:spPr>
          <a:xfrm flipH="1">
            <a:off x="5562600" y="4308475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7" name="Text Box 167"/>
          <p:cNvSpPr txBox="1"/>
          <p:nvPr/>
        </p:nvSpPr>
        <p:spPr>
          <a:xfrm>
            <a:off x="2438400" y="45720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88" name="Text Box 168"/>
          <p:cNvSpPr txBox="1"/>
          <p:nvPr/>
        </p:nvSpPr>
        <p:spPr>
          <a:xfrm>
            <a:off x="5278438" y="455771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889" name="Object 169"/>
          <p:cNvGraphicFramePr>
            <a:graphicFrameLocks noChangeAspect="1"/>
          </p:cNvGraphicFramePr>
          <p:nvPr/>
        </p:nvGraphicFramePr>
        <p:xfrm>
          <a:off x="5203825" y="4216400"/>
          <a:ext cx="3603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9" imgW="165100" imgH="215900" progId="Equation.3">
                  <p:embed/>
                </p:oleObj>
              </mc:Choice>
              <mc:Fallback>
                <p:oleObj r:id="rId9" imgW="165100" imgH="2159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3825" y="4216400"/>
                        <a:ext cx="360363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3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3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3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3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3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3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3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000"/>
                                        <p:tgtEl>
                                          <p:spTgt spid="3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3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000"/>
                                        <p:tgtEl>
                                          <p:spTgt spid="3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3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000"/>
                                        <p:tgtEl>
                                          <p:spTgt spid="3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3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000"/>
                                        <p:tgtEl>
                                          <p:spTgt spid="3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3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000"/>
                                        <p:tgtEl>
                                          <p:spTgt spid="3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0"/>
                                        <p:tgtEl>
                                          <p:spTgt spid="3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2000"/>
                                        <p:tgtEl>
                                          <p:spTgt spid="3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3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3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000"/>
                                        <p:tgtEl>
                                          <p:spTgt spid="3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2000"/>
                                        <p:tgtEl>
                                          <p:spTgt spid="3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2000"/>
                                        <p:tgtEl>
                                          <p:spTgt spid="3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000"/>
                                        <p:tgtEl>
                                          <p:spTgt spid="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2000"/>
                                        <p:tgtEl>
                                          <p:spTgt spid="3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2000"/>
                                        <p:tgtEl>
                                          <p:spTgt spid="3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2000"/>
                                        <p:tgtEl>
                                          <p:spTgt spid="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2000"/>
                                        <p:tgtEl>
                                          <p:spTgt spid="3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2000"/>
                                        <p:tgtEl>
                                          <p:spTgt spid="3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000"/>
                                        <p:tgtEl>
                                          <p:spTgt spid="3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2000"/>
                                        <p:tgtEl>
                                          <p:spTgt spid="3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2000"/>
                                        <p:tgtEl>
                                          <p:spTgt spid="3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2000"/>
                                        <p:tgtEl>
                                          <p:spTgt spid="3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1000"/>
                                        <p:tgtEl>
                                          <p:spTgt spid="3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9" grpId="0" animBg="1"/>
      <p:bldP spid="30737" grpId="0"/>
      <p:bldP spid="30738" grpId="0"/>
      <p:bldP spid="30887" grpId="0"/>
      <p:bldP spid="308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Table 9217"/>
          <p:cNvGraphicFramePr/>
          <p:nvPr/>
        </p:nvGraphicFramePr>
        <p:xfrm>
          <a:off x="838200" y="1219200"/>
          <a:ext cx="7924800" cy="46497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 phương trình</a:t>
                      </a:r>
                      <a:endParaRPr lang="vi-VN" altLang="x-none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nghiệm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diễn tập nghiệm trên trục số 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VNI-Times" pitchFamily="2" charset="0"/>
                        </a:rPr>
                        <a:t>x &lt; a </a:t>
                      </a: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VNI-Times" pitchFamily="2" charset="0"/>
                        </a:rPr>
                        <a:t>x </a:t>
                      </a:r>
                      <a:r>
                        <a:rPr b="1" dirty="0">
                          <a:latin typeface="VNI-Times" pitchFamily="2" charset="0"/>
                          <a:sym typeface="Symbol" panose="05050102010706020507" pitchFamily="18" charset="2"/>
                        </a:rPr>
                        <a:t> a</a:t>
                      </a:r>
                      <a:endParaRPr lang="en-US" b="1" dirty="0">
                        <a:latin typeface="VNI-Times" pitchFamily="2" charset="0"/>
                        <a:sym typeface="Symbol" panose="05050102010706020507" pitchFamily="18" charset="2"/>
                      </a:endParaRPr>
                    </a:p>
                  </a:txBody>
                  <a:tcPr marT="45714" marB="4571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VNI-Times" pitchFamily="2" charset="0"/>
                          <a:sym typeface="Symbol" panose="05050102010706020507" pitchFamily="18" charset="2"/>
                        </a:rPr>
                        <a:t>x &gt; a</a:t>
                      </a:r>
                      <a:endParaRPr lang="en-US" b="1" dirty="0">
                        <a:latin typeface="VNI-Times" pitchFamily="2" charset="0"/>
                        <a:sym typeface="Symbol" panose="05050102010706020507" pitchFamily="18" charset="2"/>
                      </a:endParaRPr>
                    </a:p>
                  </a:txBody>
                  <a:tcPr marT="45714" marB="4571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VNI-Times" pitchFamily="2" charset="0"/>
                          <a:sym typeface="Symbol" panose="05050102010706020507" pitchFamily="18" charset="2"/>
                        </a:rPr>
                        <a:t>x  a</a:t>
                      </a:r>
                      <a:endParaRPr lang="en-US" b="1" dirty="0">
                        <a:latin typeface="VNI-Times" pitchFamily="2" charset="0"/>
                        <a:sym typeface="Symbol" panose="05050102010706020507" pitchFamily="18" charset="2"/>
                      </a:endParaRPr>
                    </a:p>
                  </a:txBody>
                  <a:tcPr marT="45714" marB="4571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VNI-Times" pitchFamily="2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b="1" dirty="0">
                        <a:latin typeface="VNI-Times" pitchFamily="2" charset="0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368" name="Text Box 24"/>
          <p:cNvSpPr txBox="1"/>
          <p:nvPr/>
        </p:nvSpPr>
        <p:spPr>
          <a:xfrm>
            <a:off x="990600" y="381000"/>
            <a:ext cx="7467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 VÀ BIỂU DIỄN TẬP NGHIỆM CỦA BẤT PHƯƠNG TRÌNH</a:t>
            </a:r>
            <a:endParaRPr lang="vi-VN" alt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7394" name="Object 50"/>
          <p:cNvGraphicFramePr>
            <a:graphicFrameLocks noChangeAspect="1"/>
          </p:cNvGraphicFramePr>
          <p:nvPr/>
        </p:nvGraphicFramePr>
        <p:xfrm>
          <a:off x="2895600" y="2265363"/>
          <a:ext cx="1524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622300" imgH="215900" progId="Equation.3">
                  <p:embed/>
                </p:oleObj>
              </mc:Choice>
              <mc:Fallback>
                <p:oleObj r:id="rId3" imgW="622300" imgH="2159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2265363"/>
                        <a:ext cx="1524000" cy="550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6" name="Object 52"/>
          <p:cNvGraphicFramePr>
            <a:graphicFrameLocks noChangeAspect="1"/>
          </p:cNvGraphicFramePr>
          <p:nvPr/>
        </p:nvGraphicFramePr>
        <p:xfrm>
          <a:off x="2819400" y="3238500"/>
          <a:ext cx="1524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622300" imgH="215900" progId="Equation.3">
                  <p:embed/>
                </p:oleObj>
              </mc:Choice>
              <mc:Fallback>
                <p:oleObj r:id="rId5" imgW="622300" imgH="2159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3238500"/>
                        <a:ext cx="1524000" cy="550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7" name="Object 53"/>
          <p:cNvGraphicFramePr>
            <a:graphicFrameLocks noChangeAspect="1"/>
          </p:cNvGraphicFramePr>
          <p:nvPr/>
        </p:nvGraphicFramePr>
        <p:xfrm>
          <a:off x="2895600" y="4170363"/>
          <a:ext cx="1524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7" imgW="622300" imgH="215900" progId="Equation.3">
                  <p:embed/>
                </p:oleObj>
              </mc:Choice>
              <mc:Fallback>
                <p:oleObj r:id="rId7" imgW="622300" imgH="2159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4170363"/>
                        <a:ext cx="1524000" cy="550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8" name="Object 54"/>
          <p:cNvGraphicFramePr>
            <a:graphicFrameLocks noChangeAspect="1"/>
          </p:cNvGraphicFramePr>
          <p:nvPr/>
        </p:nvGraphicFramePr>
        <p:xfrm>
          <a:off x="2819400" y="5084763"/>
          <a:ext cx="1524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9" imgW="622300" imgH="215900" progId="Equation.3">
                  <p:embed/>
                </p:oleObj>
              </mc:Choice>
              <mc:Fallback>
                <p:oleObj r:id="rId9" imgW="622300" imgH="2159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9400" y="5084763"/>
                        <a:ext cx="1524000" cy="550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77" name="Line 233"/>
          <p:cNvSpPr/>
          <p:nvPr/>
        </p:nvSpPr>
        <p:spPr>
          <a:xfrm>
            <a:off x="4876800" y="2438400"/>
            <a:ext cx="3733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7578" name="Line 234"/>
          <p:cNvSpPr/>
          <p:nvPr/>
        </p:nvSpPr>
        <p:spPr>
          <a:xfrm>
            <a:off x="6629400" y="2362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79" name="Line 235"/>
          <p:cNvSpPr/>
          <p:nvPr/>
        </p:nvSpPr>
        <p:spPr>
          <a:xfrm flipH="1">
            <a:off x="83058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0" name="Line 236"/>
          <p:cNvSpPr/>
          <p:nvPr/>
        </p:nvSpPr>
        <p:spPr>
          <a:xfrm flipH="1">
            <a:off x="83820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1" name="Line 237"/>
          <p:cNvSpPr/>
          <p:nvPr/>
        </p:nvSpPr>
        <p:spPr>
          <a:xfrm flipH="1">
            <a:off x="84582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2" name="Line 238"/>
          <p:cNvSpPr/>
          <p:nvPr/>
        </p:nvSpPr>
        <p:spPr>
          <a:xfrm flipH="1">
            <a:off x="81534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3" name="Line 239"/>
          <p:cNvSpPr/>
          <p:nvPr/>
        </p:nvSpPr>
        <p:spPr>
          <a:xfrm flipH="1">
            <a:off x="82296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4" name="Line 240"/>
          <p:cNvSpPr/>
          <p:nvPr/>
        </p:nvSpPr>
        <p:spPr>
          <a:xfrm flipH="1">
            <a:off x="79248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5" name="Line 241"/>
          <p:cNvSpPr/>
          <p:nvPr/>
        </p:nvSpPr>
        <p:spPr>
          <a:xfrm flipH="1">
            <a:off x="80010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6" name="Line 242"/>
          <p:cNvSpPr/>
          <p:nvPr/>
        </p:nvSpPr>
        <p:spPr>
          <a:xfrm flipH="1">
            <a:off x="80772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8" name="Line 244"/>
          <p:cNvSpPr/>
          <p:nvPr/>
        </p:nvSpPr>
        <p:spPr>
          <a:xfrm flipH="1">
            <a:off x="78486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89" name="Line 245"/>
          <p:cNvSpPr/>
          <p:nvPr/>
        </p:nvSpPr>
        <p:spPr>
          <a:xfrm flipH="1">
            <a:off x="75438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0" name="Line 246"/>
          <p:cNvSpPr/>
          <p:nvPr/>
        </p:nvSpPr>
        <p:spPr>
          <a:xfrm flipH="1">
            <a:off x="76200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1" name="Line 247"/>
          <p:cNvSpPr/>
          <p:nvPr/>
        </p:nvSpPr>
        <p:spPr>
          <a:xfrm flipH="1">
            <a:off x="76962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2" name="Line 248"/>
          <p:cNvSpPr/>
          <p:nvPr/>
        </p:nvSpPr>
        <p:spPr>
          <a:xfrm flipH="1">
            <a:off x="73914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3" name="Line 249"/>
          <p:cNvSpPr/>
          <p:nvPr/>
        </p:nvSpPr>
        <p:spPr>
          <a:xfrm flipH="1">
            <a:off x="74676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4" name="Line 250"/>
          <p:cNvSpPr/>
          <p:nvPr/>
        </p:nvSpPr>
        <p:spPr>
          <a:xfrm flipH="1">
            <a:off x="71628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5" name="Line 251"/>
          <p:cNvSpPr/>
          <p:nvPr/>
        </p:nvSpPr>
        <p:spPr>
          <a:xfrm flipH="1">
            <a:off x="72390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6" name="Line 252"/>
          <p:cNvSpPr/>
          <p:nvPr/>
        </p:nvSpPr>
        <p:spPr>
          <a:xfrm flipH="1">
            <a:off x="73152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7" name="Line 253"/>
          <p:cNvSpPr/>
          <p:nvPr/>
        </p:nvSpPr>
        <p:spPr>
          <a:xfrm flipH="1">
            <a:off x="70104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8" name="Line 254"/>
          <p:cNvSpPr/>
          <p:nvPr/>
        </p:nvSpPr>
        <p:spPr>
          <a:xfrm flipH="1">
            <a:off x="70866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599" name="Line 255"/>
          <p:cNvSpPr/>
          <p:nvPr/>
        </p:nvSpPr>
        <p:spPr>
          <a:xfrm flipH="1">
            <a:off x="68580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00" name="Line 256"/>
          <p:cNvSpPr/>
          <p:nvPr/>
        </p:nvSpPr>
        <p:spPr>
          <a:xfrm flipH="1">
            <a:off x="69342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01" name="Line 257"/>
          <p:cNvSpPr/>
          <p:nvPr/>
        </p:nvSpPr>
        <p:spPr>
          <a:xfrm flipH="1">
            <a:off x="67056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02" name="Line 258"/>
          <p:cNvSpPr/>
          <p:nvPr/>
        </p:nvSpPr>
        <p:spPr>
          <a:xfrm flipH="1">
            <a:off x="67818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03" name="Line 259"/>
          <p:cNvSpPr/>
          <p:nvPr/>
        </p:nvSpPr>
        <p:spPr>
          <a:xfrm flipH="1">
            <a:off x="66294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57604" name="Object 260"/>
          <p:cNvGraphicFramePr>
            <a:graphicFrameLocks noChangeAspect="1"/>
          </p:cNvGraphicFramePr>
          <p:nvPr/>
        </p:nvGraphicFramePr>
        <p:xfrm>
          <a:off x="6400800" y="2286000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11" imgW="165100" imgH="215900" progId="Equation.3">
                  <p:embed/>
                </p:oleObj>
              </mc:Choice>
              <mc:Fallback>
                <p:oleObj r:id="rId11" imgW="165100" imgH="2159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00800" y="2286000"/>
                        <a:ext cx="2921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05" name="Text Box 261"/>
          <p:cNvSpPr txBox="1"/>
          <p:nvPr/>
        </p:nvSpPr>
        <p:spPr>
          <a:xfrm>
            <a:off x="6477000" y="25146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7606" name="Line 262"/>
          <p:cNvSpPr/>
          <p:nvPr/>
        </p:nvSpPr>
        <p:spPr>
          <a:xfrm>
            <a:off x="4821238" y="3352800"/>
            <a:ext cx="3733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7607" name="Line 263"/>
          <p:cNvSpPr/>
          <p:nvPr/>
        </p:nvSpPr>
        <p:spPr>
          <a:xfrm>
            <a:off x="6573838" y="32766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08" name="Line 264"/>
          <p:cNvSpPr/>
          <p:nvPr/>
        </p:nvSpPr>
        <p:spPr>
          <a:xfrm flipH="1">
            <a:off x="82502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09" name="Line 265"/>
          <p:cNvSpPr/>
          <p:nvPr/>
        </p:nvSpPr>
        <p:spPr>
          <a:xfrm flipH="1">
            <a:off x="83264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0" name="Line 266"/>
          <p:cNvSpPr/>
          <p:nvPr/>
        </p:nvSpPr>
        <p:spPr>
          <a:xfrm flipH="1">
            <a:off x="84026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1" name="Line 267"/>
          <p:cNvSpPr/>
          <p:nvPr/>
        </p:nvSpPr>
        <p:spPr>
          <a:xfrm flipH="1">
            <a:off x="80978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2" name="Line 268"/>
          <p:cNvSpPr/>
          <p:nvPr/>
        </p:nvSpPr>
        <p:spPr>
          <a:xfrm flipH="1">
            <a:off x="81740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3" name="Line 269"/>
          <p:cNvSpPr/>
          <p:nvPr/>
        </p:nvSpPr>
        <p:spPr>
          <a:xfrm flipH="1">
            <a:off x="78692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4" name="Line 270"/>
          <p:cNvSpPr/>
          <p:nvPr/>
        </p:nvSpPr>
        <p:spPr>
          <a:xfrm flipH="1">
            <a:off x="79454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5" name="Line 271"/>
          <p:cNvSpPr/>
          <p:nvPr/>
        </p:nvSpPr>
        <p:spPr>
          <a:xfrm flipH="1">
            <a:off x="80216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6" name="Line 272"/>
          <p:cNvSpPr/>
          <p:nvPr/>
        </p:nvSpPr>
        <p:spPr>
          <a:xfrm flipH="1">
            <a:off x="77168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7" name="Line 273"/>
          <p:cNvSpPr/>
          <p:nvPr/>
        </p:nvSpPr>
        <p:spPr>
          <a:xfrm flipH="1">
            <a:off x="77930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8" name="Line 274"/>
          <p:cNvSpPr/>
          <p:nvPr/>
        </p:nvSpPr>
        <p:spPr>
          <a:xfrm flipH="1">
            <a:off x="74882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19" name="Line 275"/>
          <p:cNvSpPr/>
          <p:nvPr/>
        </p:nvSpPr>
        <p:spPr>
          <a:xfrm flipH="1">
            <a:off x="75644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0" name="Line 276"/>
          <p:cNvSpPr/>
          <p:nvPr/>
        </p:nvSpPr>
        <p:spPr>
          <a:xfrm flipH="1">
            <a:off x="76406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1" name="Line 277"/>
          <p:cNvSpPr/>
          <p:nvPr/>
        </p:nvSpPr>
        <p:spPr>
          <a:xfrm flipH="1">
            <a:off x="73358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2" name="Line 278"/>
          <p:cNvSpPr/>
          <p:nvPr/>
        </p:nvSpPr>
        <p:spPr>
          <a:xfrm flipH="1">
            <a:off x="74120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3" name="Line 279"/>
          <p:cNvSpPr/>
          <p:nvPr/>
        </p:nvSpPr>
        <p:spPr>
          <a:xfrm flipH="1">
            <a:off x="71072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4" name="Line 280"/>
          <p:cNvSpPr/>
          <p:nvPr/>
        </p:nvSpPr>
        <p:spPr>
          <a:xfrm flipH="1">
            <a:off x="71834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5" name="Line 281"/>
          <p:cNvSpPr/>
          <p:nvPr/>
        </p:nvSpPr>
        <p:spPr>
          <a:xfrm flipH="1">
            <a:off x="72596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6" name="Line 282"/>
          <p:cNvSpPr/>
          <p:nvPr/>
        </p:nvSpPr>
        <p:spPr>
          <a:xfrm flipH="1">
            <a:off x="69548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7" name="Line 283"/>
          <p:cNvSpPr/>
          <p:nvPr/>
        </p:nvSpPr>
        <p:spPr>
          <a:xfrm flipH="1">
            <a:off x="70310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8" name="Line 284"/>
          <p:cNvSpPr/>
          <p:nvPr/>
        </p:nvSpPr>
        <p:spPr>
          <a:xfrm flipH="1">
            <a:off x="68024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29" name="Line 285"/>
          <p:cNvSpPr/>
          <p:nvPr/>
        </p:nvSpPr>
        <p:spPr>
          <a:xfrm flipH="1">
            <a:off x="68786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30" name="Line 286"/>
          <p:cNvSpPr/>
          <p:nvPr/>
        </p:nvSpPr>
        <p:spPr>
          <a:xfrm flipH="1">
            <a:off x="66500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31" name="Line 287"/>
          <p:cNvSpPr/>
          <p:nvPr/>
        </p:nvSpPr>
        <p:spPr>
          <a:xfrm flipH="1">
            <a:off x="67262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32" name="Line 288"/>
          <p:cNvSpPr/>
          <p:nvPr/>
        </p:nvSpPr>
        <p:spPr>
          <a:xfrm flipH="1">
            <a:off x="6573838" y="3200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33" name="Text Box 289"/>
          <p:cNvSpPr txBox="1"/>
          <p:nvPr/>
        </p:nvSpPr>
        <p:spPr>
          <a:xfrm>
            <a:off x="6421438" y="34290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57634" name="Object 290"/>
          <p:cNvGraphicFramePr>
            <a:graphicFrameLocks noChangeAspect="1"/>
          </p:cNvGraphicFramePr>
          <p:nvPr/>
        </p:nvGraphicFramePr>
        <p:xfrm>
          <a:off x="6303963" y="3144838"/>
          <a:ext cx="347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13" imgW="152400" imgH="215900" progId="Equation.3">
                  <p:embed/>
                </p:oleObj>
              </mc:Choice>
              <mc:Fallback>
                <p:oleObj r:id="rId13" imgW="152400" imgH="2159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3963" y="3144838"/>
                        <a:ext cx="347662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35" name="Line 291"/>
          <p:cNvSpPr/>
          <p:nvPr/>
        </p:nvSpPr>
        <p:spPr>
          <a:xfrm>
            <a:off x="4800600" y="4343400"/>
            <a:ext cx="3733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7636" name="Line 292"/>
          <p:cNvSpPr/>
          <p:nvPr/>
        </p:nvSpPr>
        <p:spPr>
          <a:xfrm>
            <a:off x="6629400" y="42672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37" name="Line 293"/>
          <p:cNvSpPr/>
          <p:nvPr/>
        </p:nvSpPr>
        <p:spPr>
          <a:xfrm flipH="1">
            <a:off x="64008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38" name="Line 294"/>
          <p:cNvSpPr/>
          <p:nvPr/>
        </p:nvSpPr>
        <p:spPr>
          <a:xfrm flipH="1">
            <a:off x="64770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39" name="Line 295"/>
          <p:cNvSpPr/>
          <p:nvPr/>
        </p:nvSpPr>
        <p:spPr>
          <a:xfrm flipH="1">
            <a:off x="65532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0" name="Line 296"/>
          <p:cNvSpPr/>
          <p:nvPr/>
        </p:nvSpPr>
        <p:spPr>
          <a:xfrm flipH="1">
            <a:off x="62484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1" name="Line 297"/>
          <p:cNvSpPr/>
          <p:nvPr/>
        </p:nvSpPr>
        <p:spPr>
          <a:xfrm flipH="1">
            <a:off x="63246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2" name="Line 298"/>
          <p:cNvSpPr/>
          <p:nvPr/>
        </p:nvSpPr>
        <p:spPr>
          <a:xfrm flipH="1">
            <a:off x="60198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3" name="Line 299"/>
          <p:cNvSpPr/>
          <p:nvPr/>
        </p:nvSpPr>
        <p:spPr>
          <a:xfrm flipH="1">
            <a:off x="60960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4" name="Line 300"/>
          <p:cNvSpPr/>
          <p:nvPr/>
        </p:nvSpPr>
        <p:spPr>
          <a:xfrm flipH="1">
            <a:off x="61722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5" name="Line 301"/>
          <p:cNvSpPr/>
          <p:nvPr/>
        </p:nvSpPr>
        <p:spPr>
          <a:xfrm flipH="1">
            <a:off x="58674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6" name="Line 302"/>
          <p:cNvSpPr/>
          <p:nvPr/>
        </p:nvSpPr>
        <p:spPr>
          <a:xfrm flipH="1">
            <a:off x="59436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7" name="Line 303"/>
          <p:cNvSpPr/>
          <p:nvPr/>
        </p:nvSpPr>
        <p:spPr>
          <a:xfrm flipH="1">
            <a:off x="56388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8" name="Line 304"/>
          <p:cNvSpPr/>
          <p:nvPr/>
        </p:nvSpPr>
        <p:spPr>
          <a:xfrm flipH="1">
            <a:off x="57150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49" name="Line 305"/>
          <p:cNvSpPr/>
          <p:nvPr/>
        </p:nvSpPr>
        <p:spPr>
          <a:xfrm flipH="1">
            <a:off x="57912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0" name="Line 306"/>
          <p:cNvSpPr/>
          <p:nvPr/>
        </p:nvSpPr>
        <p:spPr>
          <a:xfrm flipH="1">
            <a:off x="54864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1" name="Line 307"/>
          <p:cNvSpPr/>
          <p:nvPr/>
        </p:nvSpPr>
        <p:spPr>
          <a:xfrm flipH="1">
            <a:off x="55626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2" name="Line 308"/>
          <p:cNvSpPr/>
          <p:nvPr/>
        </p:nvSpPr>
        <p:spPr>
          <a:xfrm flipH="1">
            <a:off x="52578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3" name="Line 309"/>
          <p:cNvSpPr/>
          <p:nvPr/>
        </p:nvSpPr>
        <p:spPr>
          <a:xfrm flipH="1">
            <a:off x="53340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4" name="Line 310"/>
          <p:cNvSpPr/>
          <p:nvPr/>
        </p:nvSpPr>
        <p:spPr>
          <a:xfrm flipH="1">
            <a:off x="54102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5" name="Line 311"/>
          <p:cNvSpPr/>
          <p:nvPr/>
        </p:nvSpPr>
        <p:spPr>
          <a:xfrm flipH="1">
            <a:off x="51054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6" name="Line 312"/>
          <p:cNvSpPr/>
          <p:nvPr/>
        </p:nvSpPr>
        <p:spPr>
          <a:xfrm flipH="1">
            <a:off x="51816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7" name="Line 313"/>
          <p:cNvSpPr/>
          <p:nvPr/>
        </p:nvSpPr>
        <p:spPr>
          <a:xfrm flipH="1">
            <a:off x="49530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8" name="Line 314"/>
          <p:cNvSpPr/>
          <p:nvPr/>
        </p:nvSpPr>
        <p:spPr>
          <a:xfrm flipH="1">
            <a:off x="50292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59" name="Line 315"/>
          <p:cNvSpPr/>
          <p:nvPr/>
        </p:nvSpPr>
        <p:spPr>
          <a:xfrm flipH="1">
            <a:off x="48006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60" name="Line 316"/>
          <p:cNvSpPr/>
          <p:nvPr/>
        </p:nvSpPr>
        <p:spPr>
          <a:xfrm flipH="1">
            <a:off x="4876800" y="4191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61" name="Text Box 317"/>
          <p:cNvSpPr txBox="1"/>
          <p:nvPr/>
        </p:nvSpPr>
        <p:spPr>
          <a:xfrm>
            <a:off x="6477000" y="43434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57662" name="Object 318"/>
          <p:cNvGraphicFramePr>
            <a:graphicFrameLocks noChangeAspect="1"/>
          </p:cNvGraphicFramePr>
          <p:nvPr/>
        </p:nvGraphicFramePr>
        <p:xfrm>
          <a:off x="6553200" y="4114800"/>
          <a:ext cx="409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15" imgW="165100" imgH="215900" progId="Equation.3">
                  <p:embed/>
                </p:oleObj>
              </mc:Choice>
              <mc:Fallback>
                <p:oleObj r:id="rId15" imgW="165100" imgH="2159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53200" y="4114800"/>
                        <a:ext cx="409575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63" name="Line 319"/>
          <p:cNvSpPr/>
          <p:nvPr/>
        </p:nvSpPr>
        <p:spPr>
          <a:xfrm>
            <a:off x="4800600" y="5272088"/>
            <a:ext cx="3733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7664" name="Line 320"/>
          <p:cNvSpPr/>
          <p:nvPr/>
        </p:nvSpPr>
        <p:spPr>
          <a:xfrm>
            <a:off x="6629400" y="5195888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65" name="Line 321"/>
          <p:cNvSpPr/>
          <p:nvPr/>
        </p:nvSpPr>
        <p:spPr>
          <a:xfrm flipH="1">
            <a:off x="64008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66" name="Line 322"/>
          <p:cNvSpPr/>
          <p:nvPr/>
        </p:nvSpPr>
        <p:spPr>
          <a:xfrm flipH="1">
            <a:off x="64770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67" name="Line 323"/>
          <p:cNvSpPr/>
          <p:nvPr/>
        </p:nvSpPr>
        <p:spPr>
          <a:xfrm flipH="1">
            <a:off x="6553200" y="51054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68" name="Line 324"/>
          <p:cNvSpPr/>
          <p:nvPr/>
        </p:nvSpPr>
        <p:spPr>
          <a:xfrm flipH="1">
            <a:off x="62484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69" name="Line 325"/>
          <p:cNvSpPr/>
          <p:nvPr/>
        </p:nvSpPr>
        <p:spPr>
          <a:xfrm flipH="1">
            <a:off x="63246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0" name="Line 326"/>
          <p:cNvSpPr/>
          <p:nvPr/>
        </p:nvSpPr>
        <p:spPr>
          <a:xfrm flipH="1">
            <a:off x="60198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1" name="Line 327"/>
          <p:cNvSpPr/>
          <p:nvPr/>
        </p:nvSpPr>
        <p:spPr>
          <a:xfrm flipH="1">
            <a:off x="60960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2" name="Line 328"/>
          <p:cNvSpPr/>
          <p:nvPr/>
        </p:nvSpPr>
        <p:spPr>
          <a:xfrm flipH="1">
            <a:off x="61722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3" name="Line 329"/>
          <p:cNvSpPr/>
          <p:nvPr/>
        </p:nvSpPr>
        <p:spPr>
          <a:xfrm flipH="1">
            <a:off x="58674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4" name="Line 330"/>
          <p:cNvSpPr/>
          <p:nvPr/>
        </p:nvSpPr>
        <p:spPr>
          <a:xfrm flipH="1">
            <a:off x="59436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5" name="Line 331"/>
          <p:cNvSpPr/>
          <p:nvPr/>
        </p:nvSpPr>
        <p:spPr>
          <a:xfrm flipH="1">
            <a:off x="56388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6" name="Line 332"/>
          <p:cNvSpPr/>
          <p:nvPr/>
        </p:nvSpPr>
        <p:spPr>
          <a:xfrm flipH="1">
            <a:off x="57150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7" name="Line 333"/>
          <p:cNvSpPr/>
          <p:nvPr/>
        </p:nvSpPr>
        <p:spPr>
          <a:xfrm flipH="1">
            <a:off x="57912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8" name="Line 334"/>
          <p:cNvSpPr/>
          <p:nvPr/>
        </p:nvSpPr>
        <p:spPr>
          <a:xfrm flipH="1">
            <a:off x="54864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79" name="Line 335"/>
          <p:cNvSpPr/>
          <p:nvPr/>
        </p:nvSpPr>
        <p:spPr>
          <a:xfrm flipH="1">
            <a:off x="55626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0" name="Line 336"/>
          <p:cNvSpPr/>
          <p:nvPr/>
        </p:nvSpPr>
        <p:spPr>
          <a:xfrm flipH="1">
            <a:off x="52578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1" name="Line 337"/>
          <p:cNvSpPr/>
          <p:nvPr/>
        </p:nvSpPr>
        <p:spPr>
          <a:xfrm flipH="1">
            <a:off x="53340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2" name="Line 338"/>
          <p:cNvSpPr/>
          <p:nvPr/>
        </p:nvSpPr>
        <p:spPr>
          <a:xfrm flipH="1">
            <a:off x="54102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3" name="Line 339"/>
          <p:cNvSpPr/>
          <p:nvPr/>
        </p:nvSpPr>
        <p:spPr>
          <a:xfrm flipH="1">
            <a:off x="51054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4" name="Line 340"/>
          <p:cNvSpPr/>
          <p:nvPr/>
        </p:nvSpPr>
        <p:spPr>
          <a:xfrm flipH="1">
            <a:off x="51816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5" name="Line 341"/>
          <p:cNvSpPr/>
          <p:nvPr/>
        </p:nvSpPr>
        <p:spPr>
          <a:xfrm flipH="1">
            <a:off x="49530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6" name="Line 342"/>
          <p:cNvSpPr/>
          <p:nvPr/>
        </p:nvSpPr>
        <p:spPr>
          <a:xfrm flipH="1">
            <a:off x="50292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7" name="Line 343"/>
          <p:cNvSpPr/>
          <p:nvPr/>
        </p:nvSpPr>
        <p:spPr>
          <a:xfrm flipH="1">
            <a:off x="48006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8" name="Line 344"/>
          <p:cNvSpPr/>
          <p:nvPr/>
        </p:nvSpPr>
        <p:spPr>
          <a:xfrm flipH="1">
            <a:off x="4876800" y="5119688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689" name="Text Box 345"/>
          <p:cNvSpPr txBox="1"/>
          <p:nvPr/>
        </p:nvSpPr>
        <p:spPr>
          <a:xfrm>
            <a:off x="6477000" y="5348288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57690" name="Object 346"/>
          <p:cNvGraphicFramePr>
            <a:graphicFrameLocks noChangeAspect="1"/>
          </p:cNvGraphicFramePr>
          <p:nvPr/>
        </p:nvGraphicFramePr>
        <p:xfrm>
          <a:off x="6553200" y="5029200"/>
          <a:ext cx="327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17" imgW="152400" imgH="215900" progId="Equation.3">
                  <p:embed/>
                </p:oleObj>
              </mc:Choice>
              <mc:Fallback>
                <p:oleObj r:id="rId17" imgW="152400" imgH="2159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53200" y="5029200"/>
                        <a:ext cx="327025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92" name="Line 348"/>
          <p:cNvSpPr/>
          <p:nvPr/>
        </p:nvSpPr>
        <p:spPr>
          <a:xfrm flipH="1">
            <a:off x="7772400" y="2286000"/>
            <a:ext cx="76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5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5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5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5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5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5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5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5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5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5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5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5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5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5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5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5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5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5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5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5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5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5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5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5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5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5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5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5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5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5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4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9" dur="500"/>
                                        <p:tgtEl>
                                          <p:spTgt spid="5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5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5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5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5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5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1" dur="500"/>
                                        <p:tgtEl>
                                          <p:spTgt spid="5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5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5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0" dur="500"/>
                                        <p:tgtEl>
                                          <p:spTgt spid="5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3" dur="500"/>
                                        <p:tgtEl>
                                          <p:spTgt spid="5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5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9" dur="500"/>
                                        <p:tgtEl>
                                          <p:spTgt spid="5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500"/>
                                        <p:tgtEl>
                                          <p:spTgt spid="5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5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500"/>
                                        <p:tgtEl>
                                          <p:spTgt spid="5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500"/>
                                        <p:tgtEl>
                                          <p:spTgt spid="5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4" dur="500"/>
                                        <p:tgtEl>
                                          <p:spTgt spid="5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5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500"/>
                                        <p:tgtEl>
                                          <p:spTgt spid="5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500"/>
                                        <p:tgtEl>
                                          <p:spTgt spid="5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6" dur="500"/>
                                        <p:tgtEl>
                                          <p:spTgt spid="5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500"/>
                                        <p:tgtEl>
                                          <p:spTgt spid="5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5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5" dur="500"/>
                                        <p:tgtEl>
                                          <p:spTgt spid="5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8" dur="500"/>
                                        <p:tgtEl>
                                          <p:spTgt spid="5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1" dur="500"/>
                                        <p:tgtEl>
                                          <p:spTgt spid="5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500"/>
                                        <p:tgtEl>
                                          <p:spTgt spid="5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/>
      <p:bldP spid="57605" grpId="0"/>
      <p:bldP spid="57633" grpId="0"/>
      <p:bldP spid="57661" grpId="0"/>
      <p:bldP spid="57689" grpId="0"/>
    </p:bldLst>
  </p:timing>
</p:sld>
</file>

<file path=ppt/theme/theme1.xml><?xml version="1.0" encoding="utf-8"?>
<a:theme xmlns:a="http://schemas.openxmlformats.org/drawingml/2006/main" name="botanical_extract">
  <a:themeElements>
    <a:clrScheme name="botanical_extrac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otanical_extract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tanical_extrac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tanical_extrac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ical_extrac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ical_extrac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ical_extra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ical_extra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ical_extra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botanical_extract</Template>
  <TotalTime>1</TotalTime>
  <Words>1076</Words>
  <Application>Microsoft Office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Impact</vt:lpstr>
      <vt:lpstr>Symbol</vt:lpstr>
      <vt:lpstr>Times New Roman</vt:lpstr>
      <vt:lpstr>VNI-Times</vt:lpstr>
      <vt:lpstr>Wingdings</vt:lpstr>
      <vt:lpstr>botanical_extract</vt:lpstr>
      <vt:lpstr>Microsoft Equation 3.0</vt:lpstr>
      <vt:lpstr>PowerPoint Presentation</vt:lpstr>
      <vt:lpstr>Tiết 62  BẤT PHƯƠNG TRÌNH MỘT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99</cp:revision>
  <dcterms:created xsi:type="dcterms:W3CDTF">2007-03-17T09:23:52Z</dcterms:created>
  <dcterms:modified xsi:type="dcterms:W3CDTF">2022-09-20T08:35:11Z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